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8.xml.rels" ContentType="application/vnd.openxmlformats-package.relationships+xml"/>
  <Override PartName="/ppt/notesSlides/_rels/notesSlide17.xml.rels" ContentType="application/vnd.openxmlformats-package.relationships+xml"/>
  <Override PartName="/ppt/notesSlides/_rels/notesSlide13.xml.rels" ContentType="application/vnd.openxmlformats-package.relationships+xml"/>
  <Override PartName="/ppt/notesSlides/_rels/notesSlide15.xml.rels" ContentType="application/vnd.openxmlformats-package.relationships+xml"/>
  <Override PartName="/ppt/notesSlides/_rels/notesSlide6.xml.rels" ContentType="application/vnd.openxmlformats-package.relationships+xml"/>
  <Override PartName="/ppt/notesSlides/_rels/notesSlide9.xml.rels" ContentType="application/vnd.openxmlformats-package.relationships+xml"/>
  <Override PartName="/ppt/notesSlides/_rels/notesSlide14.xml.rels" ContentType="application/vnd.openxmlformats-package.relationships+xml"/>
  <Override PartName="/ppt/notesSlides/_rels/notesSlide1.xml.rels" ContentType="application/vnd.openxmlformats-package.relationships+xml"/>
  <Override PartName="/ppt/notesSlides/_rels/notesSlide10.xml.rels" ContentType="application/vnd.openxmlformats-package.relationships+xml"/>
  <Override PartName="/ppt/notesSlides/_rels/notesSlide7.xml.rels" ContentType="application/vnd.openxmlformats-package.relationships+xml"/>
  <Override PartName="/ppt/notesSlides/_rels/notesSlide16.xml.rels" ContentType="application/vnd.openxmlformats-package.relationships+xml"/>
  <Override PartName="/ppt/notesSlides/_rels/notesSlide11.xml.rels" ContentType="application/vnd.openxmlformats-package.relationships+xml"/>
  <Override PartName="/ppt/notesSlides/_rels/notesSlide4.xml.rels" ContentType="application/vnd.openxmlformats-package.relationships+xml"/>
  <Override PartName="/ppt/notesSlides/_rels/notesSlide12.xml.rels" ContentType="application/vnd.openxmlformats-package.relationships+xml"/>
  <Override PartName="/ppt/notesSlides/_rels/notesSlide5.xml.rels" ContentType="application/vnd.openxmlformats-package.relationships+xml"/>
  <Override PartName="/ppt/notesSlides/_rels/notesSlide18.xml.rels" ContentType="application/vnd.openxmlformats-package.relationships+xml"/>
  <Override PartName="/ppt/notesSlides/notesSlide15.xml" ContentType="application/vnd.openxmlformats-officedocument.presentationml.notesSlide+xml"/>
  <Override PartName="/ppt/notesSlides/notesSlide6.xml" ContentType="application/vnd.openxmlformats-officedocument.presentationml.notesSlide+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6.xml" ContentType="application/vnd.openxmlformats-officedocument.presentationml.notesSlide+xml"/>
  <Override PartName="/ppt/notesSlides/notesSlide7.xml" ContentType="application/vnd.openxmlformats-officedocument.presentationml.notesSlide+xml"/>
  <Override PartName="/ppt/notesSlides/notesSlide4.xml" ContentType="application/vnd.openxmlformats-officedocument.presentationml.notesSlide+xml"/>
  <Override PartName="/ppt/notesSlides/notesSlide13.xml" ContentType="application/vnd.openxmlformats-officedocument.presentationml.notesSlide+xml"/>
  <Override PartName="/ppt/notesSlides/notesSlide17.xml" ContentType="application/vnd.openxmlformats-officedocument.presentationml.notesSlide+xml"/>
  <Override PartName="/ppt/notesSlides/notesSlide8.xml" ContentType="application/vnd.openxmlformats-officedocument.presentationml.notesSlide+xml"/>
  <Override PartName="/ppt/notesSlides/notesSlide5.xml" ContentType="application/vnd.openxmlformats-officedocument.presentationml.notesSlide+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8.xml" ContentType="application/vnd.openxmlformats-officedocument.presentationml.notesSlide+xml"/>
  <Override PartName="/ppt/_rels/presentation.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jpeg" ContentType="image/jpeg"/>
  <Override PartName="/ppt/media/image8.png" ContentType="image/png"/>
  <Override PartName="/ppt/media/image7.png" ContentType="image/png"/>
  <Override PartName="/ppt/media/image12.png" ContentType="image/png"/>
  <Override PartName="/ppt/media/image9.png" ContentType="image/png"/>
  <Override PartName="/ppt/media/image11.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9.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8.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1.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US" sz="1400" spc="-1" strike="noStrike">
                <a:solidFill>
                  <a:srgbClr val="000000"/>
                </a:solidFill>
                <a:latin typeface="Arial"/>
              </a:rPr>
              <a:t>Click to move the slide</a:t>
            </a:r>
            <a:endParaRPr b="0" lang="en-US" sz="1400" spc="-1" strike="noStrike">
              <a:solidFill>
                <a:srgbClr val="000000"/>
              </a:solidFill>
              <a:latin typeface="Arial"/>
            </a:endParaRPr>
          </a:p>
        </p:txBody>
      </p:sp>
      <p:sp>
        <p:nvSpPr>
          <p:cNvPr id="153" name="PlaceHolder 2"/>
          <p:cNvSpPr>
            <a:spLocks noGrp="1"/>
          </p:cNvSpPr>
          <p:nvPr>
            <p:ph type="body"/>
          </p:nvPr>
        </p:nvSpPr>
        <p:spPr>
          <a:xfrm>
            <a:off x="756000" y="5078520"/>
            <a:ext cx="6047640" cy="481104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154" name="PlaceHolder 3"/>
          <p:cNvSpPr>
            <a:spLocks noGrp="1"/>
          </p:cNvSpPr>
          <p:nvPr>
            <p:ph type="hdr"/>
          </p:nvPr>
        </p:nvSpPr>
        <p:spPr>
          <a:xfrm>
            <a:off x="0" y="0"/>
            <a:ext cx="3280680" cy="53424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155" name="PlaceHolder 4"/>
          <p:cNvSpPr>
            <a:spLocks noGrp="1"/>
          </p:cNvSpPr>
          <p:nvPr>
            <p:ph type="dt"/>
          </p:nvPr>
        </p:nvSpPr>
        <p:spPr>
          <a:xfrm>
            <a:off x="4278960" y="0"/>
            <a:ext cx="3280680" cy="53424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156" name="PlaceHolder 5"/>
          <p:cNvSpPr>
            <a:spLocks noGrp="1"/>
          </p:cNvSpPr>
          <p:nvPr>
            <p:ph type="ftr"/>
          </p:nvPr>
        </p:nvSpPr>
        <p:spPr>
          <a:xfrm>
            <a:off x="0" y="10157400"/>
            <a:ext cx="3280680" cy="53424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157"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FCD0D865-9011-431A-AD7E-3DDBA6602015}"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sldImg"/>
          </p:nvPr>
        </p:nvSpPr>
        <p:spPr>
          <a:xfrm>
            <a:off x="685800" y="1143000"/>
            <a:ext cx="5486040" cy="3085920"/>
          </a:xfrm>
          <a:prstGeom prst="rect">
            <a:avLst/>
          </a:prstGeom>
        </p:spPr>
      </p:sp>
      <p:sp>
        <p:nvSpPr>
          <p:cNvPr id="212"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213"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2D00EAC2-F3FF-4F44-A7C4-DCBEDEAB91B3}"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type="sldImg"/>
          </p:nvPr>
        </p:nvSpPr>
        <p:spPr>
          <a:xfrm>
            <a:off x="685800" y="1143000"/>
            <a:ext cx="5486040" cy="3085920"/>
          </a:xfrm>
          <a:prstGeom prst="rect">
            <a:avLst/>
          </a:prstGeom>
        </p:spPr>
      </p:sp>
      <p:sp>
        <p:nvSpPr>
          <p:cNvPr id="233"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34"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64CAEB58-7EB0-4145-892F-1011110B672B}"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5" name="PlaceHolder 1"/>
          <p:cNvSpPr>
            <a:spLocks noGrp="1"/>
          </p:cNvSpPr>
          <p:nvPr>
            <p:ph type="sldImg"/>
          </p:nvPr>
        </p:nvSpPr>
        <p:spPr>
          <a:xfrm>
            <a:off x="685800" y="1143000"/>
            <a:ext cx="5486040" cy="3085920"/>
          </a:xfrm>
          <a:prstGeom prst="rect">
            <a:avLst/>
          </a:prstGeom>
        </p:spPr>
      </p:sp>
      <p:sp>
        <p:nvSpPr>
          <p:cNvPr id="236"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37"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8FF0FF49-674A-4E3C-B3C0-CF4E0E7A944D}"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PlaceHolder 1"/>
          <p:cNvSpPr>
            <a:spLocks noGrp="1"/>
          </p:cNvSpPr>
          <p:nvPr>
            <p:ph type="sldImg"/>
          </p:nvPr>
        </p:nvSpPr>
        <p:spPr>
          <a:xfrm>
            <a:off x="685800" y="1143000"/>
            <a:ext cx="5486040" cy="3085920"/>
          </a:xfrm>
          <a:prstGeom prst="rect">
            <a:avLst/>
          </a:prstGeom>
        </p:spPr>
      </p:sp>
      <p:sp>
        <p:nvSpPr>
          <p:cNvPr id="239"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40"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188939C3-F0C9-45F7-9004-724E50B95046}"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PlaceHolder 1"/>
          <p:cNvSpPr>
            <a:spLocks noGrp="1"/>
          </p:cNvSpPr>
          <p:nvPr>
            <p:ph type="sldImg"/>
          </p:nvPr>
        </p:nvSpPr>
        <p:spPr>
          <a:xfrm>
            <a:off x="685800" y="1143000"/>
            <a:ext cx="5486040" cy="3085920"/>
          </a:xfrm>
          <a:prstGeom prst="rect">
            <a:avLst/>
          </a:prstGeom>
        </p:spPr>
      </p:sp>
      <p:sp>
        <p:nvSpPr>
          <p:cNvPr id="242"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43"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4B0E62EC-31FF-4353-8B39-5B2AD7E25131}"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PlaceHolder 1"/>
          <p:cNvSpPr>
            <a:spLocks noGrp="1"/>
          </p:cNvSpPr>
          <p:nvPr>
            <p:ph type="sldImg"/>
          </p:nvPr>
        </p:nvSpPr>
        <p:spPr>
          <a:xfrm>
            <a:off x="685800" y="1143000"/>
            <a:ext cx="5486040" cy="3085920"/>
          </a:xfrm>
          <a:prstGeom prst="rect">
            <a:avLst/>
          </a:prstGeom>
        </p:spPr>
      </p:sp>
      <p:sp>
        <p:nvSpPr>
          <p:cNvPr id="245"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46"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6AA0B466-36CC-4985-9D7B-6AB709A12A10}"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PlaceHolder 1"/>
          <p:cNvSpPr>
            <a:spLocks noGrp="1"/>
          </p:cNvSpPr>
          <p:nvPr>
            <p:ph type="sldImg"/>
          </p:nvPr>
        </p:nvSpPr>
        <p:spPr>
          <a:xfrm>
            <a:off x="685800" y="1143000"/>
            <a:ext cx="5486040" cy="3085920"/>
          </a:xfrm>
          <a:prstGeom prst="rect">
            <a:avLst/>
          </a:prstGeom>
        </p:spPr>
      </p:sp>
      <p:sp>
        <p:nvSpPr>
          <p:cNvPr id="248"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49"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423F953B-1200-4C1F-B5E4-F99A0A508A28}"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PlaceHolder 1"/>
          <p:cNvSpPr>
            <a:spLocks noGrp="1"/>
          </p:cNvSpPr>
          <p:nvPr>
            <p:ph type="sldImg"/>
          </p:nvPr>
        </p:nvSpPr>
        <p:spPr>
          <a:xfrm>
            <a:off x="685800" y="1143000"/>
            <a:ext cx="5486040" cy="3085920"/>
          </a:xfrm>
          <a:prstGeom prst="rect">
            <a:avLst/>
          </a:prstGeom>
        </p:spPr>
      </p:sp>
      <p:sp>
        <p:nvSpPr>
          <p:cNvPr id="251"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52"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DA3F0AD8-D6B7-4133-92A2-64A6B956A772}"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PlaceHolder 1"/>
          <p:cNvSpPr>
            <a:spLocks noGrp="1"/>
          </p:cNvSpPr>
          <p:nvPr>
            <p:ph type="sldImg"/>
          </p:nvPr>
        </p:nvSpPr>
        <p:spPr>
          <a:xfrm>
            <a:off x="685800" y="1143000"/>
            <a:ext cx="5486040" cy="3085920"/>
          </a:xfrm>
          <a:prstGeom prst="rect">
            <a:avLst/>
          </a:prstGeom>
        </p:spPr>
      </p:sp>
      <p:sp>
        <p:nvSpPr>
          <p:cNvPr id="254"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55"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4B8D7FFF-3897-4881-BFC2-7D43B61F2E7D}"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PlaceHolder 1"/>
          <p:cNvSpPr>
            <a:spLocks noGrp="1"/>
          </p:cNvSpPr>
          <p:nvPr>
            <p:ph type="sldImg"/>
          </p:nvPr>
        </p:nvSpPr>
        <p:spPr>
          <a:xfrm>
            <a:off x="685800" y="1143000"/>
            <a:ext cx="5486040" cy="3085920"/>
          </a:xfrm>
          <a:prstGeom prst="rect">
            <a:avLst/>
          </a:prstGeom>
        </p:spPr>
      </p:sp>
      <p:sp>
        <p:nvSpPr>
          <p:cNvPr id="257"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58"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BA461373-E80D-451B-A759-DC8BBB7D7C95}"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PlaceHolder 1"/>
          <p:cNvSpPr>
            <a:spLocks noGrp="1"/>
          </p:cNvSpPr>
          <p:nvPr>
            <p:ph type="sldImg"/>
          </p:nvPr>
        </p:nvSpPr>
        <p:spPr>
          <a:xfrm>
            <a:off x="685800" y="1143000"/>
            <a:ext cx="5486040" cy="3085920"/>
          </a:xfrm>
          <a:prstGeom prst="rect">
            <a:avLst/>
          </a:prstGeom>
        </p:spPr>
      </p:sp>
      <p:sp>
        <p:nvSpPr>
          <p:cNvPr id="215"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16"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3CE2D617-8ABF-4B6B-8318-3071BAF026A7}"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 name="PlaceHolder 1"/>
          <p:cNvSpPr>
            <a:spLocks noGrp="1"/>
          </p:cNvSpPr>
          <p:nvPr>
            <p:ph type="sldImg"/>
          </p:nvPr>
        </p:nvSpPr>
        <p:spPr>
          <a:xfrm>
            <a:off x="685800" y="1143000"/>
            <a:ext cx="5486040" cy="3085920"/>
          </a:xfrm>
          <a:prstGeom prst="rect">
            <a:avLst/>
          </a:prstGeom>
        </p:spPr>
      </p:sp>
      <p:sp>
        <p:nvSpPr>
          <p:cNvPr id="218"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19"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DA4C846B-8F90-43CC-A524-8F1FB99F1FCB}"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0" name="PlaceHolder 1"/>
          <p:cNvSpPr>
            <a:spLocks noGrp="1"/>
          </p:cNvSpPr>
          <p:nvPr>
            <p:ph type="sldImg"/>
          </p:nvPr>
        </p:nvSpPr>
        <p:spPr>
          <a:xfrm>
            <a:off x="685800" y="1143000"/>
            <a:ext cx="5486040" cy="3085920"/>
          </a:xfrm>
          <a:prstGeom prst="rect">
            <a:avLst/>
          </a:prstGeom>
        </p:spPr>
      </p:sp>
      <p:sp>
        <p:nvSpPr>
          <p:cNvPr id="221"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22"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22129501-3674-496B-8CAB-82D0FADCFB0A}"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 name="PlaceHolder 1"/>
          <p:cNvSpPr>
            <a:spLocks noGrp="1"/>
          </p:cNvSpPr>
          <p:nvPr>
            <p:ph type="sldImg"/>
          </p:nvPr>
        </p:nvSpPr>
        <p:spPr>
          <a:xfrm>
            <a:off x="685800" y="1143000"/>
            <a:ext cx="5486040" cy="3085920"/>
          </a:xfrm>
          <a:prstGeom prst="rect">
            <a:avLst/>
          </a:prstGeom>
        </p:spPr>
      </p:sp>
      <p:sp>
        <p:nvSpPr>
          <p:cNvPr id="224"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25"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110B7ED2-D7BF-4515-AEC4-D0DBEDAA73FD}"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6" name="PlaceHolder 1"/>
          <p:cNvSpPr>
            <a:spLocks noGrp="1"/>
          </p:cNvSpPr>
          <p:nvPr>
            <p:ph type="sldImg"/>
          </p:nvPr>
        </p:nvSpPr>
        <p:spPr>
          <a:xfrm>
            <a:off x="685800" y="1143000"/>
            <a:ext cx="5486040" cy="3085920"/>
          </a:xfrm>
          <a:prstGeom prst="rect">
            <a:avLst/>
          </a:prstGeom>
        </p:spPr>
      </p:sp>
      <p:sp>
        <p:nvSpPr>
          <p:cNvPr id="227"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28"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3D2143C7-7AF4-41C6-B93A-229C0B234DA1}" type="slidenum">
              <a:rPr b="0" lang="en-GB" sz="1400" spc="-1" strike="noStrike">
                <a:latin typeface="Times New Roman"/>
              </a:rPr>
              <a:t>&lt;number&gt;</a:t>
            </a:fld>
            <a:endParaRPr b="0" lang="en-US" sz="14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PlaceHolder 1"/>
          <p:cNvSpPr>
            <a:spLocks noGrp="1"/>
          </p:cNvSpPr>
          <p:nvPr>
            <p:ph type="sldImg"/>
          </p:nvPr>
        </p:nvSpPr>
        <p:spPr>
          <a:xfrm>
            <a:off x="685800" y="1143000"/>
            <a:ext cx="5486040" cy="3085920"/>
          </a:xfrm>
          <a:prstGeom prst="rect">
            <a:avLst/>
          </a:prstGeom>
        </p:spPr>
      </p:sp>
      <p:sp>
        <p:nvSpPr>
          <p:cNvPr id="230" name="PlaceHolder 2"/>
          <p:cNvSpPr>
            <a:spLocks noGrp="1"/>
          </p:cNvSpPr>
          <p:nvPr>
            <p:ph type="body"/>
          </p:nvPr>
        </p:nvSpPr>
        <p:spPr>
          <a:xfrm>
            <a:off x="685800" y="4400640"/>
            <a:ext cx="5486040" cy="3600360"/>
          </a:xfrm>
          <a:prstGeom prst="rect">
            <a:avLst/>
          </a:prstGeom>
        </p:spPr>
        <p:txBody>
          <a:bodyPr>
            <a:noAutofit/>
          </a:bodyPr>
          <a:p>
            <a:endParaRPr b="0" lang="en-US" sz="2000" spc="-1" strike="noStrike">
              <a:latin typeface="Arial"/>
            </a:endParaRPr>
          </a:p>
        </p:txBody>
      </p:sp>
      <p:sp>
        <p:nvSpPr>
          <p:cNvPr id="231" name="TextShape 3"/>
          <p:cNvSpPr txBox="1"/>
          <p:nvPr/>
        </p:nvSpPr>
        <p:spPr>
          <a:xfrm>
            <a:off x="3884760" y="8685360"/>
            <a:ext cx="2971440" cy="458280"/>
          </a:xfrm>
          <a:prstGeom prst="rect">
            <a:avLst/>
          </a:prstGeom>
          <a:noFill/>
          <a:ln>
            <a:noFill/>
          </a:ln>
        </p:spPr>
        <p:txBody>
          <a:bodyPr anchor="b">
            <a:noAutofit/>
          </a:bodyPr>
          <a:p>
            <a:pPr algn="r">
              <a:lnSpc>
                <a:spcPct val="100000"/>
              </a:lnSpc>
              <a:tabLst>
                <a:tab algn="l" pos="0"/>
              </a:tabLst>
            </a:pPr>
            <a:fld id="{1D66CE7B-B0E9-46D0-AC68-836101926A33}" type="slidenum">
              <a:rPr b="0" lang="en-GB" sz="1400" spc="-1" strike="noStrike">
                <a:latin typeface="Times New Roman"/>
              </a:rPr>
              <a:t>&lt;number&gt;</a:t>
            </a:fld>
            <a:endParaRPr b="0" lang="en-US" sz="14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4" name="PlaceHolder 2"/>
          <p:cNvSpPr>
            <a:spLocks noGrp="1"/>
          </p:cNvSpPr>
          <p:nvPr>
            <p:ph type="body"/>
          </p:nvPr>
        </p:nvSpPr>
        <p:spPr>
          <a:xfrm>
            <a:off x="0" y="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25" name="PlaceHolder 3"/>
          <p:cNvSpPr>
            <a:spLocks noGrp="1"/>
          </p:cNvSpPr>
          <p:nvPr>
            <p:ph type="body"/>
          </p:nvPr>
        </p:nvSpPr>
        <p:spPr>
          <a:xfrm>
            <a:off x="0" y="144468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7"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28"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29" name="PlaceHolder 4"/>
          <p:cNvSpPr>
            <a:spLocks noGrp="1"/>
          </p:cNvSpPr>
          <p:nvPr>
            <p:ph type="body"/>
          </p:nvPr>
        </p:nvSpPr>
        <p:spPr>
          <a:xfrm>
            <a:off x="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30" name="PlaceHolder 5"/>
          <p:cNvSpPr>
            <a:spLocks noGrp="1"/>
          </p:cNvSpPr>
          <p:nvPr>
            <p:ph type="body"/>
          </p:nvPr>
        </p:nvSpPr>
        <p:spPr>
          <a:xfrm>
            <a:off x="624708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32" name="PlaceHolder 2"/>
          <p:cNvSpPr>
            <a:spLocks noGrp="1"/>
          </p:cNvSpPr>
          <p:nvPr>
            <p:ph type="body"/>
          </p:nvPr>
        </p:nvSpPr>
        <p:spPr>
          <a:xfrm>
            <a:off x="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33" name="PlaceHolder 3"/>
          <p:cNvSpPr>
            <a:spLocks noGrp="1"/>
          </p:cNvSpPr>
          <p:nvPr>
            <p:ph type="body"/>
          </p:nvPr>
        </p:nvSpPr>
        <p:spPr>
          <a:xfrm>
            <a:off x="412200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34" name="PlaceHolder 4"/>
          <p:cNvSpPr>
            <a:spLocks noGrp="1"/>
          </p:cNvSpPr>
          <p:nvPr>
            <p:ph type="body"/>
          </p:nvPr>
        </p:nvSpPr>
        <p:spPr>
          <a:xfrm>
            <a:off x="824436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35" name="PlaceHolder 5"/>
          <p:cNvSpPr>
            <a:spLocks noGrp="1"/>
          </p:cNvSpPr>
          <p:nvPr>
            <p:ph type="body"/>
          </p:nvPr>
        </p:nvSpPr>
        <p:spPr>
          <a:xfrm>
            <a:off x="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36" name="PlaceHolder 6"/>
          <p:cNvSpPr>
            <a:spLocks noGrp="1"/>
          </p:cNvSpPr>
          <p:nvPr>
            <p:ph type="body"/>
          </p:nvPr>
        </p:nvSpPr>
        <p:spPr>
          <a:xfrm>
            <a:off x="412200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37" name="PlaceHolder 7"/>
          <p:cNvSpPr>
            <a:spLocks noGrp="1"/>
          </p:cNvSpPr>
          <p:nvPr>
            <p:ph type="body"/>
          </p:nvPr>
        </p:nvSpPr>
        <p:spPr>
          <a:xfrm>
            <a:off x="824436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41" name="PlaceHolder 2"/>
          <p:cNvSpPr>
            <a:spLocks noGrp="1"/>
          </p:cNvSpPr>
          <p:nvPr>
            <p:ph type="subTitle"/>
          </p:nvPr>
        </p:nvSpPr>
        <p:spPr>
          <a:xfrm>
            <a:off x="0" y="0"/>
            <a:ext cx="12191760" cy="27658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43" name="PlaceHolder 2"/>
          <p:cNvSpPr>
            <a:spLocks noGrp="1"/>
          </p:cNvSpPr>
          <p:nvPr>
            <p:ph type="body"/>
          </p:nvPr>
        </p:nvSpPr>
        <p:spPr>
          <a:xfrm>
            <a:off x="0" y="0"/>
            <a:ext cx="12191760" cy="276588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45" name="PlaceHolder 2"/>
          <p:cNvSpPr>
            <a:spLocks noGrp="1"/>
          </p:cNvSpPr>
          <p:nvPr>
            <p:ph type="body"/>
          </p:nvPr>
        </p:nvSpPr>
        <p:spPr>
          <a:xfrm>
            <a:off x="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46" name="PlaceHolder 3"/>
          <p:cNvSpPr>
            <a:spLocks noGrp="1"/>
          </p:cNvSpPr>
          <p:nvPr>
            <p:ph type="body"/>
          </p:nvPr>
        </p:nvSpPr>
        <p:spPr>
          <a:xfrm>
            <a:off x="624708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50"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51" name="PlaceHolder 3"/>
          <p:cNvSpPr>
            <a:spLocks noGrp="1"/>
          </p:cNvSpPr>
          <p:nvPr>
            <p:ph type="body"/>
          </p:nvPr>
        </p:nvSpPr>
        <p:spPr>
          <a:xfrm>
            <a:off x="624708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52" name="PlaceHolder 4"/>
          <p:cNvSpPr>
            <a:spLocks noGrp="1"/>
          </p:cNvSpPr>
          <p:nvPr>
            <p:ph type="body"/>
          </p:nvPr>
        </p:nvSpPr>
        <p:spPr>
          <a:xfrm>
            <a:off x="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3" name="PlaceHolder 2"/>
          <p:cNvSpPr>
            <a:spLocks noGrp="1"/>
          </p:cNvSpPr>
          <p:nvPr>
            <p:ph type="subTitle"/>
          </p:nvPr>
        </p:nvSpPr>
        <p:spPr>
          <a:xfrm>
            <a:off x="0" y="0"/>
            <a:ext cx="12191760" cy="27658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54" name="PlaceHolder 2"/>
          <p:cNvSpPr>
            <a:spLocks noGrp="1"/>
          </p:cNvSpPr>
          <p:nvPr>
            <p:ph type="body"/>
          </p:nvPr>
        </p:nvSpPr>
        <p:spPr>
          <a:xfrm>
            <a:off x="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55"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56" name="PlaceHolder 4"/>
          <p:cNvSpPr>
            <a:spLocks noGrp="1"/>
          </p:cNvSpPr>
          <p:nvPr>
            <p:ph type="body"/>
          </p:nvPr>
        </p:nvSpPr>
        <p:spPr>
          <a:xfrm>
            <a:off x="624708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58"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59"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60" name="PlaceHolder 4"/>
          <p:cNvSpPr>
            <a:spLocks noGrp="1"/>
          </p:cNvSpPr>
          <p:nvPr>
            <p:ph type="body"/>
          </p:nvPr>
        </p:nvSpPr>
        <p:spPr>
          <a:xfrm>
            <a:off x="0" y="144468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62" name="PlaceHolder 2"/>
          <p:cNvSpPr>
            <a:spLocks noGrp="1"/>
          </p:cNvSpPr>
          <p:nvPr>
            <p:ph type="body"/>
          </p:nvPr>
        </p:nvSpPr>
        <p:spPr>
          <a:xfrm>
            <a:off x="0" y="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63" name="PlaceHolder 3"/>
          <p:cNvSpPr>
            <a:spLocks noGrp="1"/>
          </p:cNvSpPr>
          <p:nvPr>
            <p:ph type="body"/>
          </p:nvPr>
        </p:nvSpPr>
        <p:spPr>
          <a:xfrm>
            <a:off x="0" y="144468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65"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66"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67" name="PlaceHolder 4"/>
          <p:cNvSpPr>
            <a:spLocks noGrp="1"/>
          </p:cNvSpPr>
          <p:nvPr>
            <p:ph type="body"/>
          </p:nvPr>
        </p:nvSpPr>
        <p:spPr>
          <a:xfrm>
            <a:off x="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68" name="PlaceHolder 5"/>
          <p:cNvSpPr>
            <a:spLocks noGrp="1"/>
          </p:cNvSpPr>
          <p:nvPr>
            <p:ph type="body"/>
          </p:nvPr>
        </p:nvSpPr>
        <p:spPr>
          <a:xfrm>
            <a:off x="624708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70" name="PlaceHolder 2"/>
          <p:cNvSpPr>
            <a:spLocks noGrp="1"/>
          </p:cNvSpPr>
          <p:nvPr>
            <p:ph type="body"/>
          </p:nvPr>
        </p:nvSpPr>
        <p:spPr>
          <a:xfrm>
            <a:off x="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71" name="PlaceHolder 3"/>
          <p:cNvSpPr>
            <a:spLocks noGrp="1"/>
          </p:cNvSpPr>
          <p:nvPr>
            <p:ph type="body"/>
          </p:nvPr>
        </p:nvSpPr>
        <p:spPr>
          <a:xfrm>
            <a:off x="412200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72" name="PlaceHolder 4"/>
          <p:cNvSpPr>
            <a:spLocks noGrp="1"/>
          </p:cNvSpPr>
          <p:nvPr>
            <p:ph type="body"/>
          </p:nvPr>
        </p:nvSpPr>
        <p:spPr>
          <a:xfrm>
            <a:off x="824436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73" name="PlaceHolder 5"/>
          <p:cNvSpPr>
            <a:spLocks noGrp="1"/>
          </p:cNvSpPr>
          <p:nvPr>
            <p:ph type="body"/>
          </p:nvPr>
        </p:nvSpPr>
        <p:spPr>
          <a:xfrm>
            <a:off x="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74" name="PlaceHolder 6"/>
          <p:cNvSpPr>
            <a:spLocks noGrp="1"/>
          </p:cNvSpPr>
          <p:nvPr>
            <p:ph type="body"/>
          </p:nvPr>
        </p:nvSpPr>
        <p:spPr>
          <a:xfrm>
            <a:off x="412200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75" name="PlaceHolder 7"/>
          <p:cNvSpPr>
            <a:spLocks noGrp="1"/>
          </p:cNvSpPr>
          <p:nvPr>
            <p:ph type="body"/>
          </p:nvPr>
        </p:nvSpPr>
        <p:spPr>
          <a:xfrm>
            <a:off x="824436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79" name="PlaceHolder 2"/>
          <p:cNvSpPr>
            <a:spLocks noGrp="1"/>
          </p:cNvSpPr>
          <p:nvPr>
            <p:ph type="subTitle"/>
          </p:nvPr>
        </p:nvSpPr>
        <p:spPr>
          <a:xfrm>
            <a:off x="0" y="0"/>
            <a:ext cx="12191760" cy="27658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81" name="PlaceHolder 2"/>
          <p:cNvSpPr>
            <a:spLocks noGrp="1"/>
          </p:cNvSpPr>
          <p:nvPr>
            <p:ph type="body"/>
          </p:nvPr>
        </p:nvSpPr>
        <p:spPr>
          <a:xfrm>
            <a:off x="0" y="0"/>
            <a:ext cx="12191760" cy="276588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83" name="PlaceHolder 2"/>
          <p:cNvSpPr>
            <a:spLocks noGrp="1"/>
          </p:cNvSpPr>
          <p:nvPr>
            <p:ph type="body"/>
          </p:nvPr>
        </p:nvSpPr>
        <p:spPr>
          <a:xfrm>
            <a:off x="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84" name="PlaceHolder 3"/>
          <p:cNvSpPr>
            <a:spLocks noGrp="1"/>
          </p:cNvSpPr>
          <p:nvPr>
            <p:ph type="body"/>
          </p:nvPr>
        </p:nvSpPr>
        <p:spPr>
          <a:xfrm>
            <a:off x="624708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5" name="PlaceHolder 2"/>
          <p:cNvSpPr>
            <a:spLocks noGrp="1"/>
          </p:cNvSpPr>
          <p:nvPr>
            <p:ph type="body"/>
          </p:nvPr>
        </p:nvSpPr>
        <p:spPr>
          <a:xfrm>
            <a:off x="0" y="0"/>
            <a:ext cx="12191760" cy="276588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88"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89" name="PlaceHolder 3"/>
          <p:cNvSpPr>
            <a:spLocks noGrp="1"/>
          </p:cNvSpPr>
          <p:nvPr>
            <p:ph type="body"/>
          </p:nvPr>
        </p:nvSpPr>
        <p:spPr>
          <a:xfrm>
            <a:off x="624708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90" name="PlaceHolder 4"/>
          <p:cNvSpPr>
            <a:spLocks noGrp="1"/>
          </p:cNvSpPr>
          <p:nvPr>
            <p:ph type="body"/>
          </p:nvPr>
        </p:nvSpPr>
        <p:spPr>
          <a:xfrm>
            <a:off x="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92" name="PlaceHolder 2"/>
          <p:cNvSpPr>
            <a:spLocks noGrp="1"/>
          </p:cNvSpPr>
          <p:nvPr>
            <p:ph type="body"/>
          </p:nvPr>
        </p:nvSpPr>
        <p:spPr>
          <a:xfrm>
            <a:off x="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93"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94" name="PlaceHolder 4"/>
          <p:cNvSpPr>
            <a:spLocks noGrp="1"/>
          </p:cNvSpPr>
          <p:nvPr>
            <p:ph type="body"/>
          </p:nvPr>
        </p:nvSpPr>
        <p:spPr>
          <a:xfrm>
            <a:off x="624708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96"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97"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98" name="PlaceHolder 4"/>
          <p:cNvSpPr>
            <a:spLocks noGrp="1"/>
          </p:cNvSpPr>
          <p:nvPr>
            <p:ph type="body"/>
          </p:nvPr>
        </p:nvSpPr>
        <p:spPr>
          <a:xfrm>
            <a:off x="0" y="144468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00" name="PlaceHolder 2"/>
          <p:cNvSpPr>
            <a:spLocks noGrp="1"/>
          </p:cNvSpPr>
          <p:nvPr>
            <p:ph type="body"/>
          </p:nvPr>
        </p:nvSpPr>
        <p:spPr>
          <a:xfrm>
            <a:off x="0" y="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01" name="PlaceHolder 3"/>
          <p:cNvSpPr>
            <a:spLocks noGrp="1"/>
          </p:cNvSpPr>
          <p:nvPr>
            <p:ph type="body"/>
          </p:nvPr>
        </p:nvSpPr>
        <p:spPr>
          <a:xfrm>
            <a:off x="0" y="144468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03"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04"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05" name="PlaceHolder 4"/>
          <p:cNvSpPr>
            <a:spLocks noGrp="1"/>
          </p:cNvSpPr>
          <p:nvPr>
            <p:ph type="body"/>
          </p:nvPr>
        </p:nvSpPr>
        <p:spPr>
          <a:xfrm>
            <a:off x="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06" name="PlaceHolder 5"/>
          <p:cNvSpPr>
            <a:spLocks noGrp="1"/>
          </p:cNvSpPr>
          <p:nvPr>
            <p:ph type="body"/>
          </p:nvPr>
        </p:nvSpPr>
        <p:spPr>
          <a:xfrm>
            <a:off x="624708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08" name="PlaceHolder 2"/>
          <p:cNvSpPr>
            <a:spLocks noGrp="1"/>
          </p:cNvSpPr>
          <p:nvPr>
            <p:ph type="body"/>
          </p:nvPr>
        </p:nvSpPr>
        <p:spPr>
          <a:xfrm>
            <a:off x="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09" name="PlaceHolder 3"/>
          <p:cNvSpPr>
            <a:spLocks noGrp="1"/>
          </p:cNvSpPr>
          <p:nvPr>
            <p:ph type="body"/>
          </p:nvPr>
        </p:nvSpPr>
        <p:spPr>
          <a:xfrm>
            <a:off x="412200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10" name="PlaceHolder 4"/>
          <p:cNvSpPr>
            <a:spLocks noGrp="1"/>
          </p:cNvSpPr>
          <p:nvPr>
            <p:ph type="body"/>
          </p:nvPr>
        </p:nvSpPr>
        <p:spPr>
          <a:xfrm>
            <a:off x="824436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11" name="PlaceHolder 5"/>
          <p:cNvSpPr>
            <a:spLocks noGrp="1"/>
          </p:cNvSpPr>
          <p:nvPr>
            <p:ph type="body"/>
          </p:nvPr>
        </p:nvSpPr>
        <p:spPr>
          <a:xfrm>
            <a:off x="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12" name="PlaceHolder 6"/>
          <p:cNvSpPr>
            <a:spLocks noGrp="1"/>
          </p:cNvSpPr>
          <p:nvPr>
            <p:ph type="body"/>
          </p:nvPr>
        </p:nvSpPr>
        <p:spPr>
          <a:xfrm>
            <a:off x="412200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13" name="PlaceHolder 7"/>
          <p:cNvSpPr>
            <a:spLocks noGrp="1"/>
          </p:cNvSpPr>
          <p:nvPr>
            <p:ph type="body"/>
          </p:nvPr>
        </p:nvSpPr>
        <p:spPr>
          <a:xfrm>
            <a:off x="824436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17" name="PlaceHolder 2"/>
          <p:cNvSpPr>
            <a:spLocks noGrp="1"/>
          </p:cNvSpPr>
          <p:nvPr>
            <p:ph type="subTitle"/>
          </p:nvPr>
        </p:nvSpPr>
        <p:spPr>
          <a:xfrm>
            <a:off x="0" y="0"/>
            <a:ext cx="12191760" cy="27658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19" name="PlaceHolder 2"/>
          <p:cNvSpPr>
            <a:spLocks noGrp="1"/>
          </p:cNvSpPr>
          <p:nvPr>
            <p:ph type="body"/>
          </p:nvPr>
        </p:nvSpPr>
        <p:spPr>
          <a:xfrm>
            <a:off x="0" y="0"/>
            <a:ext cx="12191760" cy="276588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7" name="PlaceHolder 2"/>
          <p:cNvSpPr>
            <a:spLocks noGrp="1"/>
          </p:cNvSpPr>
          <p:nvPr>
            <p:ph type="body"/>
          </p:nvPr>
        </p:nvSpPr>
        <p:spPr>
          <a:xfrm>
            <a:off x="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8" name="PlaceHolder 3"/>
          <p:cNvSpPr>
            <a:spLocks noGrp="1"/>
          </p:cNvSpPr>
          <p:nvPr>
            <p:ph type="body"/>
          </p:nvPr>
        </p:nvSpPr>
        <p:spPr>
          <a:xfrm>
            <a:off x="624708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21" name="PlaceHolder 2"/>
          <p:cNvSpPr>
            <a:spLocks noGrp="1"/>
          </p:cNvSpPr>
          <p:nvPr>
            <p:ph type="body"/>
          </p:nvPr>
        </p:nvSpPr>
        <p:spPr>
          <a:xfrm>
            <a:off x="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122" name="PlaceHolder 3"/>
          <p:cNvSpPr>
            <a:spLocks noGrp="1"/>
          </p:cNvSpPr>
          <p:nvPr>
            <p:ph type="body"/>
          </p:nvPr>
        </p:nvSpPr>
        <p:spPr>
          <a:xfrm>
            <a:off x="624708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26"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27" name="PlaceHolder 3"/>
          <p:cNvSpPr>
            <a:spLocks noGrp="1"/>
          </p:cNvSpPr>
          <p:nvPr>
            <p:ph type="body"/>
          </p:nvPr>
        </p:nvSpPr>
        <p:spPr>
          <a:xfrm>
            <a:off x="624708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128" name="PlaceHolder 4"/>
          <p:cNvSpPr>
            <a:spLocks noGrp="1"/>
          </p:cNvSpPr>
          <p:nvPr>
            <p:ph type="body"/>
          </p:nvPr>
        </p:nvSpPr>
        <p:spPr>
          <a:xfrm>
            <a:off x="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30" name="PlaceHolder 2"/>
          <p:cNvSpPr>
            <a:spLocks noGrp="1"/>
          </p:cNvSpPr>
          <p:nvPr>
            <p:ph type="body"/>
          </p:nvPr>
        </p:nvSpPr>
        <p:spPr>
          <a:xfrm>
            <a:off x="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131"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32" name="PlaceHolder 4"/>
          <p:cNvSpPr>
            <a:spLocks noGrp="1"/>
          </p:cNvSpPr>
          <p:nvPr>
            <p:ph type="body"/>
          </p:nvPr>
        </p:nvSpPr>
        <p:spPr>
          <a:xfrm>
            <a:off x="624708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34"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35"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36" name="PlaceHolder 4"/>
          <p:cNvSpPr>
            <a:spLocks noGrp="1"/>
          </p:cNvSpPr>
          <p:nvPr>
            <p:ph type="body"/>
          </p:nvPr>
        </p:nvSpPr>
        <p:spPr>
          <a:xfrm>
            <a:off x="0" y="144468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38" name="PlaceHolder 2"/>
          <p:cNvSpPr>
            <a:spLocks noGrp="1"/>
          </p:cNvSpPr>
          <p:nvPr>
            <p:ph type="body"/>
          </p:nvPr>
        </p:nvSpPr>
        <p:spPr>
          <a:xfrm>
            <a:off x="0" y="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39" name="PlaceHolder 3"/>
          <p:cNvSpPr>
            <a:spLocks noGrp="1"/>
          </p:cNvSpPr>
          <p:nvPr>
            <p:ph type="body"/>
          </p:nvPr>
        </p:nvSpPr>
        <p:spPr>
          <a:xfrm>
            <a:off x="0" y="144468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41"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42"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43" name="PlaceHolder 4"/>
          <p:cNvSpPr>
            <a:spLocks noGrp="1"/>
          </p:cNvSpPr>
          <p:nvPr>
            <p:ph type="body"/>
          </p:nvPr>
        </p:nvSpPr>
        <p:spPr>
          <a:xfrm>
            <a:off x="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44" name="PlaceHolder 5"/>
          <p:cNvSpPr>
            <a:spLocks noGrp="1"/>
          </p:cNvSpPr>
          <p:nvPr>
            <p:ph type="body"/>
          </p:nvPr>
        </p:nvSpPr>
        <p:spPr>
          <a:xfrm>
            <a:off x="624708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46" name="PlaceHolder 2"/>
          <p:cNvSpPr>
            <a:spLocks noGrp="1"/>
          </p:cNvSpPr>
          <p:nvPr>
            <p:ph type="body"/>
          </p:nvPr>
        </p:nvSpPr>
        <p:spPr>
          <a:xfrm>
            <a:off x="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47" name="PlaceHolder 3"/>
          <p:cNvSpPr>
            <a:spLocks noGrp="1"/>
          </p:cNvSpPr>
          <p:nvPr>
            <p:ph type="body"/>
          </p:nvPr>
        </p:nvSpPr>
        <p:spPr>
          <a:xfrm>
            <a:off x="412200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48" name="PlaceHolder 4"/>
          <p:cNvSpPr>
            <a:spLocks noGrp="1"/>
          </p:cNvSpPr>
          <p:nvPr>
            <p:ph type="body"/>
          </p:nvPr>
        </p:nvSpPr>
        <p:spPr>
          <a:xfrm>
            <a:off x="8244360" y="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49" name="PlaceHolder 5"/>
          <p:cNvSpPr>
            <a:spLocks noGrp="1"/>
          </p:cNvSpPr>
          <p:nvPr>
            <p:ph type="body"/>
          </p:nvPr>
        </p:nvSpPr>
        <p:spPr>
          <a:xfrm>
            <a:off x="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50" name="PlaceHolder 6"/>
          <p:cNvSpPr>
            <a:spLocks noGrp="1"/>
          </p:cNvSpPr>
          <p:nvPr>
            <p:ph type="body"/>
          </p:nvPr>
        </p:nvSpPr>
        <p:spPr>
          <a:xfrm>
            <a:off x="412200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51" name="PlaceHolder 7"/>
          <p:cNvSpPr>
            <a:spLocks noGrp="1"/>
          </p:cNvSpPr>
          <p:nvPr>
            <p:ph type="body"/>
          </p:nvPr>
        </p:nvSpPr>
        <p:spPr>
          <a:xfrm>
            <a:off x="8244360" y="1444680"/>
            <a:ext cx="392544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2"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3" name="PlaceHolder 3"/>
          <p:cNvSpPr>
            <a:spLocks noGrp="1"/>
          </p:cNvSpPr>
          <p:nvPr>
            <p:ph type="body"/>
          </p:nvPr>
        </p:nvSpPr>
        <p:spPr>
          <a:xfrm>
            <a:off x="624708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14" name="PlaceHolder 4"/>
          <p:cNvSpPr>
            <a:spLocks noGrp="1"/>
          </p:cNvSpPr>
          <p:nvPr>
            <p:ph type="body"/>
          </p:nvPr>
        </p:nvSpPr>
        <p:spPr>
          <a:xfrm>
            <a:off x="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16" name="PlaceHolder 2"/>
          <p:cNvSpPr>
            <a:spLocks noGrp="1"/>
          </p:cNvSpPr>
          <p:nvPr>
            <p:ph type="body"/>
          </p:nvPr>
        </p:nvSpPr>
        <p:spPr>
          <a:xfrm>
            <a:off x="0" y="0"/>
            <a:ext cx="5949360" cy="2765880"/>
          </a:xfrm>
          <a:prstGeom prst="rect">
            <a:avLst/>
          </a:prstGeom>
        </p:spPr>
        <p:txBody>
          <a:bodyPr lIns="0" rIns="0" tIns="0" bIns="0">
            <a:normAutofit/>
          </a:bodyPr>
          <a:p>
            <a:endParaRPr b="0" lang="en-US" sz="1400" spc="-1" strike="noStrike">
              <a:solidFill>
                <a:srgbClr val="000000"/>
              </a:solidFill>
              <a:latin typeface="Arial"/>
            </a:endParaRPr>
          </a:p>
        </p:txBody>
      </p:sp>
      <p:sp>
        <p:nvSpPr>
          <p:cNvPr id="17"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18" name="PlaceHolder 4"/>
          <p:cNvSpPr>
            <a:spLocks noGrp="1"/>
          </p:cNvSpPr>
          <p:nvPr>
            <p:ph type="body"/>
          </p:nvPr>
        </p:nvSpPr>
        <p:spPr>
          <a:xfrm>
            <a:off x="6247080" y="144468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400" spc="-1" strike="noStrike">
              <a:solidFill>
                <a:srgbClr val="000000"/>
              </a:solidFill>
              <a:latin typeface="Arial"/>
            </a:endParaRPr>
          </a:p>
        </p:txBody>
      </p:sp>
      <p:sp>
        <p:nvSpPr>
          <p:cNvPr id="20" name="PlaceHolder 2"/>
          <p:cNvSpPr>
            <a:spLocks noGrp="1"/>
          </p:cNvSpPr>
          <p:nvPr>
            <p:ph type="body"/>
          </p:nvPr>
        </p:nvSpPr>
        <p:spPr>
          <a:xfrm>
            <a:off x="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21" name="PlaceHolder 3"/>
          <p:cNvSpPr>
            <a:spLocks noGrp="1"/>
          </p:cNvSpPr>
          <p:nvPr>
            <p:ph type="body"/>
          </p:nvPr>
        </p:nvSpPr>
        <p:spPr>
          <a:xfrm>
            <a:off x="6247080" y="0"/>
            <a:ext cx="5949360" cy="1319040"/>
          </a:xfrm>
          <a:prstGeom prst="rect">
            <a:avLst/>
          </a:prstGeom>
        </p:spPr>
        <p:txBody>
          <a:bodyPr lIns="0" rIns="0" tIns="0" bIns="0">
            <a:normAutofit/>
          </a:bodyPr>
          <a:p>
            <a:endParaRPr b="0" lang="en-US" sz="1400" spc="-1" strike="noStrike">
              <a:solidFill>
                <a:srgbClr val="000000"/>
              </a:solidFill>
              <a:latin typeface="Arial"/>
            </a:endParaRPr>
          </a:p>
        </p:txBody>
      </p:sp>
      <p:sp>
        <p:nvSpPr>
          <p:cNvPr id="22" name="PlaceHolder 4"/>
          <p:cNvSpPr>
            <a:spLocks noGrp="1"/>
          </p:cNvSpPr>
          <p:nvPr>
            <p:ph type="body"/>
          </p:nvPr>
        </p:nvSpPr>
        <p:spPr>
          <a:xfrm>
            <a:off x="0" y="1444680"/>
            <a:ext cx="12191760" cy="131904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body"/>
          </p:nvPr>
        </p:nvSpPr>
        <p:spPr>
          <a:xfrm>
            <a:off x="0" y="0"/>
            <a:ext cx="12191760" cy="5577480"/>
          </a:xfrm>
          <a:prstGeom prst="rect">
            <a:avLst/>
          </a:prstGeom>
        </p:spPr>
        <p:txBody>
          <a:bodyPr lIns="90000" rIns="90000" tIns="45000" bIns="45000">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 name="PlaceHolder 2"/>
          <p:cNvSpPr>
            <a:spLocks noGrp="1"/>
          </p:cNvSpPr>
          <p:nvPr>
            <p:ph type="title"/>
          </p:nvPr>
        </p:nvSpPr>
        <p:spPr>
          <a:xfrm>
            <a:off x="609480" y="273600"/>
            <a:ext cx="10972440" cy="1144800"/>
          </a:xfrm>
          <a:prstGeom prst="rect">
            <a:avLst/>
          </a:prstGeom>
        </p:spPr>
        <p:txBody>
          <a:bodyPr lIns="0" rIns="0" tIns="0" bIns="0" anchor="ctr">
            <a:noAutofit/>
          </a:bodyPr>
          <a:p>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body"/>
          </p:nvPr>
        </p:nvSpPr>
        <p:spPr>
          <a:xfrm>
            <a:off x="0" y="0"/>
            <a:ext cx="12191760" cy="3440160"/>
          </a:xfrm>
          <a:prstGeom prst="rect">
            <a:avLst/>
          </a:prstGeom>
        </p:spPr>
        <p:txBody>
          <a:bodyPr lIns="90000" rIns="90000" tIns="45000" bIns="45000">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39" name="PlaceHolder 2"/>
          <p:cNvSpPr>
            <a:spLocks noGrp="1"/>
          </p:cNvSpPr>
          <p:nvPr>
            <p:ph type="title"/>
          </p:nvPr>
        </p:nvSpPr>
        <p:spPr>
          <a:xfrm>
            <a:off x="609480" y="273600"/>
            <a:ext cx="10972440" cy="1144800"/>
          </a:xfrm>
          <a:prstGeom prst="rect">
            <a:avLst/>
          </a:prstGeom>
        </p:spPr>
        <p:txBody>
          <a:bodyPr lIns="0" rIns="0" tIns="0" bIns="0" anchor="ctr">
            <a:noAutofit/>
          </a:bodyPr>
          <a:p>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 name="PlaceHolder 1"/>
          <p:cNvSpPr>
            <a:spLocks noGrp="1"/>
          </p:cNvSpPr>
          <p:nvPr>
            <p:ph type="body"/>
          </p:nvPr>
        </p:nvSpPr>
        <p:spPr>
          <a:xfrm>
            <a:off x="0" y="0"/>
            <a:ext cx="12191760" cy="2628720"/>
          </a:xfrm>
          <a:prstGeom prst="rect">
            <a:avLst/>
          </a:prstGeom>
        </p:spPr>
        <p:txBody>
          <a:bodyPr lIns="90000" rIns="90000" tIns="45000" bIns="45000">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77" name="PlaceHolder 2"/>
          <p:cNvSpPr>
            <a:spLocks noGrp="1"/>
          </p:cNvSpPr>
          <p:nvPr>
            <p:ph type="title"/>
          </p:nvPr>
        </p:nvSpPr>
        <p:spPr>
          <a:xfrm>
            <a:off x="609480" y="273600"/>
            <a:ext cx="10972440" cy="1144800"/>
          </a:xfrm>
          <a:prstGeom prst="rect">
            <a:avLst/>
          </a:prstGeom>
        </p:spPr>
        <p:txBody>
          <a:bodyPr lIns="0" rIns="0" tIns="0" bIns="0" anchor="ctr">
            <a:noAutofit/>
          </a:bodyPr>
          <a:p>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4" name="PlaceHolder 1"/>
          <p:cNvSpPr>
            <a:spLocks noGrp="1"/>
          </p:cNvSpPr>
          <p:nvPr>
            <p:ph type="body"/>
          </p:nvPr>
        </p:nvSpPr>
        <p:spPr>
          <a:xfrm>
            <a:off x="0" y="0"/>
            <a:ext cx="12191760" cy="2765880"/>
          </a:xfrm>
          <a:prstGeom prst="rect">
            <a:avLst/>
          </a:prstGeom>
        </p:spPr>
        <p:txBody>
          <a:bodyPr lIns="90000" rIns="90000" tIns="45000" bIns="45000">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Arial"/>
              </a:rPr>
              <a:t>Click to edit the outline text format</a:t>
            </a:r>
            <a:endParaRPr b="0" lang="en-US" sz="1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800" spc="-1" strike="noStrike">
                <a:solidFill>
                  <a:srgbClr val="000000"/>
                </a:solidFill>
                <a:latin typeface="Arial"/>
              </a:rPr>
              <a:t>Second Outline Level</a:t>
            </a:r>
            <a:endParaRPr b="0" lang="en-US" sz="1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1800" spc="-1" strike="noStrike">
                <a:solidFill>
                  <a:srgbClr val="000000"/>
                </a:solidFill>
                <a:latin typeface="Arial"/>
              </a:rPr>
              <a:t>Fifth Outline Level</a:t>
            </a:r>
            <a:endParaRPr b="0" lang="en-US" sz="18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1800" spc="-1" strike="noStrike">
                <a:solidFill>
                  <a:srgbClr val="000000"/>
                </a:solidFill>
                <a:latin typeface="Arial"/>
              </a:rPr>
              <a:t>Sixth Outline Level</a:t>
            </a:r>
            <a:endParaRPr b="0" lang="en-US" sz="18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1800" spc="-1" strike="noStrike">
                <a:solidFill>
                  <a:srgbClr val="000000"/>
                </a:solidFill>
                <a:latin typeface="Arial"/>
              </a:rPr>
              <a:t>Seventh Outline Level</a:t>
            </a:r>
            <a:endParaRPr b="0" lang="en-US" sz="1800" spc="-1" strike="noStrike">
              <a:solidFill>
                <a:srgbClr val="000000"/>
              </a:solidFill>
              <a:latin typeface="Arial"/>
            </a:endParaRPr>
          </a:p>
        </p:txBody>
      </p:sp>
      <p:sp>
        <p:nvSpPr>
          <p:cNvPr id="115" name="PlaceHolder 2"/>
          <p:cNvSpPr>
            <a:spLocks noGrp="1"/>
          </p:cNvSpPr>
          <p:nvPr>
            <p:ph type="title"/>
          </p:nvPr>
        </p:nvSpPr>
        <p:spPr>
          <a:xfrm>
            <a:off x="609480" y="273600"/>
            <a:ext cx="10972440" cy="1144800"/>
          </a:xfrm>
          <a:prstGeom prst="rect">
            <a:avLst/>
          </a:prstGeom>
        </p:spPr>
        <p:txBody>
          <a:bodyPr lIns="0" rIns="0" tIns="0" bIns="0" anchor="ctr">
            <a:noAutofit/>
          </a:bodyPr>
          <a:p>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5.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5.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5.xml"/><Relationship Id="rId3"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5.xml"/><Relationship Id="rId3"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hyperlink" Target="https://oto.detik.com/berita/d-5503509/244-kamera-etle-dan-12004-cctv-disiapkan-ini-daerah-yang-terapkan-tilang-elektronik-nasional-besok" TargetMode="External"/><Relationship Id="rId2" Type="http://schemas.openxmlformats.org/officeDocument/2006/relationships/hyperlink" Target="https://openai.com/blog/clip/" TargetMode="External"/><Relationship Id="rId3" Type="http://schemas.openxmlformats.org/officeDocument/2006/relationships/hyperlink" Target="https://github.com/openai/CLIP" TargetMode="External"/><Relationship Id="rId4" Type="http://schemas.openxmlformats.org/officeDocument/2006/relationships/slideLayout" Target="../slideLayouts/slideLayout25.xml"/><Relationship Id="rId5"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7.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hyperlink" Target="mailto:arief25ramadhan@gmail.com" TargetMode="External"/><Relationship Id="rId2" Type="http://schemas.openxmlformats.org/officeDocument/2006/relationships/hyperlink" Target="mailto:randypangestuk@gmail.com" TargetMode="External"/><Relationship Id="rId3" Type="http://schemas.openxmlformats.org/officeDocument/2006/relationships/hyperlink" Target="mailto:fajarluhung@gmail.com" TargetMode="External"/><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jpeg"/><Relationship Id="rId7" Type="http://schemas.openxmlformats.org/officeDocument/2006/relationships/slideLayout" Target="../slideLayouts/slideLayout25.xml"/><Relationship Id="rId8"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58" name="CustomShape 1"/>
          <p:cNvSpPr/>
          <p:nvPr/>
        </p:nvSpPr>
        <p:spPr>
          <a:xfrm>
            <a:off x="323280" y="2588400"/>
            <a:ext cx="5123520" cy="1370160"/>
          </a:xfrm>
          <a:prstGeom prst="rect">
            <a:avLst/>
          </a:prstGeom>
          <a:noFill/>
          <a:ln>
            <a:noFill/>
          </a:ln>
        </p:spPr>
        <p:style>
          <a:lnRef idx="0"/>
          <a:fillRef idx="0"/>
          <a:effectRef idx="0"/>
          <a:fontRef idx="minor"/>
        </p:style>
        <p:txBody>
          <a:bodyPr>
            <a:spAutoFit/>
          </a:bodyPr>
          <a:p>
            <a:pPr>
              <a:lnSpc>
                <a:spcPct val="150000"/>
              </a:lnSpc>
              <a:tabLst>
                <a:tab algn="l" pos="0"/>
              </a:tabLst>
            </a:pPr>
            <a:r>
              <a:rPr b="1" lang="en-GB" sz="2800" spc="-1" strike="noStrike">
                <a:solidFill>
                  <a:srgbClr val="002060"/>
                </a:solidFill>
                <a:latin typeface="Open Sans"/>
                <a:ea typeface="Open Sans"/>
              </a:rPr>
              <a:t>Road Events Video Search</a:t>
            </a:r>
            <a:endParaRPr b="0" lang="en-US" sz="2800" spc="-1" strike="noStrike">
              <a:latin typeface="Arial"/>
            </a:endParaRPr>
          </a:p>
        </p:txBody>
      </p:sp>
      <p:sp>
        <p:nvSpPr>
          <p:cNvPr id="159" name="CustomShape 2"/>
          <p:cNvSpPr/>
          <p:nvPr/>
        </p:nvSpPr>
        <p:spPr>
          <a:xfrm>
            <a:off x="323280" y="3258000"/>
            <a:ext cx="5123520" cy="548280"/>
          </a:xfrm>
          <a:prstGeom prst="rect">
            <a:avLst/>
          </a:prstGeom>
          <a:noFill/>
          <a:ln>
            <a:noFill/>
          </a:ln>
        </p:spPr>
        <p:style>
          <a:lnRef idx="0"/>
          <a:fillRef idx="0"/>
          <a:effectRef idx="0"/>
          <a:fontRef idx="minor"/>
        </p:style>
        <p:txBody>
          <a:bodyPr>
            <a:spAutoFit/>
          </a:bodyPr>
          <a:p>
            <a:pPr>
              <a:lnSpc>
                <a:spcPct val="150000"/>
              </a:lnSpc>
              <a:tabLst>
                <a:tab algn="l" pos="0"/>
              </a:tabLst>
            </a:pPr>
            <a:r>
              <a:rPr b="1" lang="en-GB" sz="2000" spc="-1" strike="noStrike">
                <a:solidFill>
                  <a:srgbClr val="5464be"/>
                </a:solidFill>
                <a:latin typeface="Open Sans"/>
                <a:ea typeface="Open Sans"/>
              </a:rPr>
              <a:t>Quiet Wire</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CustomShape 1"/>
          <p:cNvSpPr/>
          <p:nvPr/>
        </p:nvSpPr>
        <p:spPr>
          <a:xfrm>
            <a:off x="3890880" y="1314000"/>
            <a:ext cx="4882320" cy="399960"/>
          </a:xfrm>
          <a:prstGeom prst="rect">
            <a:avLst/>
          </a:prstGeom>
          <a:noFill/>
          <a:ln>
            <a:noFill/>
          </a:ln>
        </p:spPr>
        <p:style>
          <a:lnRef idx="0"/>
          <a:fillRef idx="0"/>
          <a:effectRef idx="0"/>
          <a:fontRef idx="minor"/>
        </p:style>
      </p:sp>
      <p:sp>
        <p:nvSpPr>
          <p:cNvPr id="180"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2.2. Latar Belakang</a:t>
            </a:r>
            <a:endParaRPr b="0" lang="en-US" sz="3600" spc="-1" strike="noStrike">
              <a:latin typeface="Arial"/>
            </a:endParaRPr>
          </a:p>
        </p:txBody>
      </p:sp>
      <p:sp>
        <p:nvSpPr>
          <p:cNvPr id="181" name="CustomShape 3"/>
          <p:cNvSpPr/>
          <p:nvPr/>
        </p:nvSpPr>
        <p:spPr>
          <a:xfrm>
            <a:off x="822240" y="1542960"/>
            <a:ext cx="10231560" cy="2927520"/>
          </a:xfrm>
          <a:prstGeom prst="rect">
            <a:avLst/>
          </a:prstGeom>
          <a:noFill/>
          <a:ln>
            <a:noFill/>
          </a:ln>
        </p:spPr>
        <p:style>
          <a:lnRef idx="0"/>
          <a:fillRef idx="0"/>
          <a:effectRef idx="0"/>
          <a:fontRef idx="minor"/>
        </p:style>
        <p:txBody>
          <a:bodyPr tIns="91440" bIns="91440">
            <a:spAutoFit/>
          </a:bodyPr>
          <a:p>
            <a:pPr algn="just">
              <a:lnSpc>
                <a:spcPct val="100000"/>
              </a:lnSpc>
              <a:tabLst>
                <a:tab algn="l" pos="0"/>
              </a:tabLst>
            </a:pPr>
            <a:r>
              <a:rPr b="0" lang="en-GB" sz="2000" spc="-1" strike="noStrike">
                <a:solidFill>
                  <a:srgbClr val="000000"/>
                </a:solidFill>
                <a:latin typeface="Arial"/>
                <a:ea typeface="Arial"/>
              </a:rPr>
              <a:t>Latar belakang dari projek kami adalah sulitnya mendeteksi fenomena lalu lintas secara manual. Kini, dengan banyaknya CCTV di jalanan, akan meningkat pula jumlah data video yang perlu diamati oleh pihak terkait. </a:t>
            </a:r>
            <a:endParaRPr b="0" lang="en-US" sz="2000" spc="-1" strike="noStrike">
              <a:latin typeface="Arial"/>
            </a:endParaRPr>
          </a:p>
          <a:p>
            <a:pPr algn="just">
              <a:lnSpc>
                <a:spcPct val="100000"/>
              </a:lnSpc>
              <a:tabLst>
                <a:tab algn="l" pos="0"/>
              </a:tabLst>
            </a:pPr>
            <a:endParaRPr b="0" lang="en-US" sz="2000" spc="-1" strike="noStrike">
              <a:latin typeface="Arial"/>
            </a:endParaRPr>
          </a:p>
          <a:p>
            <a:pPr algn="just">
              <a:lnSpc>
                <a:spcPct val="100000"/>
              </a:lnSpc>
              <a:tabLst>
                <a:tab algn="l" pos="0"/>
              </a:tabLst>
            </a:pPr>
            <a:r>
              <a:rPr b="0" lang="en-GB" sz="2000" spc="-1" strike="noStrike">
                <a:solidFill>
                  <a:srgbClr val="000000"/>
                </a:solidFill>
                <a:latin typeface="Arial"/>
                <a:ea typeface="Arial"/>
              </a:rPr>
              <a:t>Dikutip dari detik.com, kepolisian akan menyiapkan sekitar 12 ribu kamera untuk tilang elektronik.Hal ini akan menimbulkan kesulitan untuk melacak waktu dimana terjadinya pelanggaran, kecelakaan, banjir, dan demonstrasi karena video CCTV yang menyala, durasinya terus meningkat. Dengan menggunakan sistem kami, proses pencarian waktu kejadian di dalam video kamera pengawas ini dapat dilakukan secara otomatis.</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CustomShape 1"/>
          <p:cNvSpPr/>
          <p:nvPr/>
        </p:nvSpPr>
        <p:spPr>
          <a:xfrm>
            <a:off x="3890880" y="1314000"/>
            <a:ext cx="4882320" cy="399960"/>
          </a:xfrm>
          <a:prstGeom prst="rect">
            <a:avLst/>
          </a:prstGeom>
          <a:noFill/>
          <a:ln>
            <a:noFill/>
          </a:ln>
        </p:spPr>
        <p:style>
          <a:lnRef idx="0"/>
          <a:fillRef idx="0"/>
          <a:effectRef idx="0"/>
          <a:fontRef idx="minor"/>
        </p:style>
      </p:sp>
      <p:sp>
        <p:nvSpPr>
          <p:cNvPr id="183"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2.3. Proses Flow</a:t>
            </a:r>
            <a:endParaRPr b="0" lang="en-US" sz="3600" spc="-1" strike="noStrike">
              <a:latin typeface="Arial"/>
            </a:endParaRPr>
          </a:p>
        </p:txBody>
      </p:sp>
      <p:sp>
        <p:nvSpPr>
          <p:cNvPr id="184" name="CustomShape 3"/>
          <p:cNvSpPr/>
          <p:nvPr/>
        </p:nvSpPr>
        <p:spPr>
          <a:xfrm>
            <a:off x="822240" y="1356480"/>
            <a:ext cx="10231560" cy="492120"/>
          </a:xfrm>
          <a:prstGeom prst="rect">
            <a:avLst/>
          </a:prstGeom>
          <a:noFill/>
          <a:ln>
            <a:noFill/>
          </a:ln>
        </p:spPr>
        <p:style>
          <a:lnRef idx="0"/>
          <a:fillRef idx="0"/>
          <a:effectRef idx="0"/>
          <a:fontRef idx="minor"/>
        </p:style>
      </p:sp>
      <p:pic>
        <p:nvPicPr>
          <p:cNvPr id="185" name="Google Shape;176;g191de0399e3_0_45" descr=""/>
          <p:cNvPicPr/>
          <p:nvPr/>
        </p:nvPicPr>
        <p:blipFill>
          <a:blip r:embed="rId1"/>
          <a:stretch/>
        </p:blipFill>
        <p:spPr>
          <a:xfrm>
            <a:off x="198000" y="1470240"/>
            <a:ext cx="11886840" cy="1683000"/>
          </a:xfrm>
          <a:prstGeom prst="rect">
            <a:avLst/>
          </a:prstGeom>
          <a:ln>
            <a:noFill/>
          </a:ln>
        </p:spPr>
      </p:pic>
      <p:sp>
        <p:nvSpPr>
          <p:cNvPr id="186" name="CustomShape 4"/>
          <p:cNvSpPr/>
          <p:nvPr/>
        </p:nvSpPr>
        <p:spPr>
          <a:xfrm>
            <a:off x="618840" y="3746880"/>
            <a:ext cx="11045520" cy="399960"/>
          </a:xfrm>
          <a:prstGeom prst="rect">
            <a:avLst/>
          </a:prstGeom>
          <a:noFill/>
          <a:ln>
            <a:noFill/>
          </a:ln>
        </p:spPr>
        <p:style>
          <a:lnRef idx="0"/>
          <a:fillRef idx="0"/>
          <a:effectRef idx="0"/>
          <a:fontRef idx="minor"/>
        </p:style>
      </p:sp>
      <p:sp>
        <p:nvSpPr>
          <p:cNvPr id="187" name="CustomShape 5"/>
          <p:cNvSpPr/>
          <p:nvPr/>
        </p:nvSpPr>
        <p:spPr>
          <a:xfrm>
            <a:off x="568080" y="3679200"/>
            <a:ext cx="10824840" cy="399960"/>
          </a:xfrm>
          <a:prstGeom prst="rect">
            <a:avLst/>
          </a:prstGeom>
          <a:noFill/>
          <a:ln>
            <a:noFill/>
          </a:ln>
        </p:spPr>
        <p:style>
          <a:lnRef idx="0"/>
          <a:fillRef idx="0"/>
          <a:effectRef idx="0"/>
          <a:fontRef idx="minor"/>
        </p:style>
      </p:sp>
      <p:sp>
        <p:nvSpPr>
          <p:cNvPr id="188" name="CustomShape 6"/>
          <p:cNvSpPr/>
          <p:nvPr/>
        </p:nvSpPr>
        <p:spPr>
          <a:xfrm>
            <a:off x="822240" y="3308400"/>
            <a:ext cx="10231560" cy="2860200"/>
          </a:xfrm>
          <a:prstGeom prst="rect">
            <a:avLst/>
          </a:prstGeom>
          <a:noFill/>
          <a:ln>
            <a:noFill/>
          </a:ln>
        </p:spPr>
        <p:style>
          <a:lnRef idx="0"/>
          <a:fillRef idx="0"/>
          <a:effectRef idx="0"/>
          <a:fontRef idx="minor"/>
        </p:style>
        <p:txBody>
          <a:bodyPr tIns="91440" bIns="91440">
            <a:spAutoFit/>
          </a:bodyPr>
          <a:p>
            <a:pPr algn="just">
              <a:lnSpc>
                <a:spcPct val="100000"/>
              </a:lnSpc>
              <a:tabLst>
                <a:tab algn="l" pos="0"/>
              </a:tabLst>
            </a:pPr>
            <a:r>
              <a:rPr b="1" lang="en-GB" sz="1600" spc="-1" strike="noStrike">
                <a:solidFill>
                  <a:srgbClr val="000000"/>
                </a:solidFill>
                <a:latin typeface="Arial"/>
                <a:ea typeface="Arial"/>
              </a:rPr>
              <a:t>Input</a:t>
            </a:r>
            <a:r>
              <a:rPr b="0" lang="en-GB" sz="1600" spc="-1" strike="noStrike">
                <a:solidFill>
                  <a:srgbClr val="000000"/>
                </a:solidFill>
                <a:latin typeface="Arial"/>
                <a:ea typeface="Arial"/>
              </a:rPr>
              <a:t>:</a:t>
            </a:r>
            <a:endParaRPr b="0" lang="en-US" sz="1600" spc="-1" strike="noStrike">
              <a:latin typeface="Arial"/>
            </a:endParaRPr>
          </a:p>
          <a:p>
            <a:pPr marL="457200" indent="-329760" algn="just">
              <a:lnSpc>
                <a:spcPct val="100000"/>
              </a:lnSpc>
              <a:buClr>
                <a:srgbClr val="000000"/>
              </a:buClr>
              <a:buFont typeface="Arial"/>
              <a:buChar char="-"/>
              <a:tabLst>
                <a:tab algn="l" pos="0"/>
              </a:tabLst>
            </a:pPr>
            <a:r>
              <a:rPr b="0" lang="en-GB" sz="1600" spc="-1" strike="noStrike">
                <a:solidFill>
                  <a:srgbClr val="000000"/>
                </a:solidFill>
                <a:latin typeface="Arial"/>
                <a:ea typeface="Arial"/>
              </a:rPr>
              <a:t>Video, Teks</a:t>
            </a:r>
            <a:endParaRPr b="0" lang="en-US" sz="1600" spc="-1" strike="noStrike">
              <a:latin typeface="Arial"/>
            </a:endParaRPr>
          </a:p>
          <a:p>
            <a:pPr algn="just">
              <a:lnSpc>
                <a:spcPct val="100000"/>
              </a:lnSpc>
              <a:tabLst>
                <a:tab algn="l" pos="0"/>
              </a:tabLst>
            </a:pPr>
            <a:r>
              <a:rPr b="1" lang="en-GB" sz="1600" spc="-1" strike="noStrike">
                <a:solidFill>
                  <a:srgbClr val="000000"/>
                </a:solidFill>
                <a:latin typeface="Arial"/>
                <a:ea typeface="Arial"/>
              </a:rPr>
              <a:t>Output</a:t>
            </a:r>
            <a:r>
              <a:rPr b="0" lang="en-GB" sz="1600" spc="-1" strike="noStrike">
                <a:solidFill>
                  <a:srgbClr val="000000"/>
                </a:solidFill>
                <a:latin typeface="Arial"/>
                <a:ea typeface="Arial"/>
              </a:rPr>
              <a:t>:</a:t>
            </a:r>
            <a:endParaRPr b="0" lang="en-US" sz="1600" spc="-1" strike="noStrike">
              <a:latin typeface="Arial"/>
            </a:endParaRPr>
          </a:p>
          <a:p>
            <a:pPr marL="457200" indent="-329760" algn="just">
              <a:lnSpc>
                <a:spcPct val="100000"/>
              </a:lnSpc>
              <a:buClr>
                <a:srgbClr val="000000"/>
              </a:buClr>
              <a:buFont typeface="Arial"/>
              <a:buChar char="-"/>
              <a:tabLst>
                <a:tab algn="l" pos="0"/>
              </a:tabLst>
            </a:pPr>
            <a:r>
              <a:rPr b="0" i="1" lang="en-GB" sz="1600" spc="-1" strike="noStrike">
                <a:solidFill>
                  <a:srgbClr val="000000"/>
                </a:solidFill>
                <a:latin typeface="Arial"/>
                <a:ea typeface="Arial"/>
              </a:rPr>
              <a:t>Frame</a:t>
            </a:r>
            <a:r>
              <a:rPr b="0" lang="en-GB" sz="1600" spc="-1" strike="noStrike">
                <a:solidFill>
                  <a:srgbClr val="000000"/>
                </a:solidFill>
                <a:latin typeface="Arial"/>
                <a:ea typeface="Arial"/>
              </a:rPr>
              <a:t>/gambar dari video dengan nilai similarity paling tinggi terhadap teks input</a:t>
            </a:r>
            <a:endParaRPr b="0" lang="en-US" sz="1600" spc="-1" strike="noStrike">
              <a:latin typeface="Arial"/>
            </a:endParaRPr>
          </a:p>
          <a:p>
            <a:pPr marL="457200" indent="-329760" algn="just">
              <a:lnSpc>
                <a:spcPct val="100000"/>
              </a:lnSpc>
              <a:buClr>
                <a:srgbClr val="000000"/>
              </a:buClr>
              <a:buFont typeface="Arial"/>
              <a:buChar char="-"/>
              <a:tabLst>
                <a:tab algn="l" pos="0"/>
              </a:tabLst>
            </a:pPr>
            <a:r>
              <a:rPr b="0" lang="en-GB" sz="1600" spc="-1" strike="noStrike">
                <a:solidFill>
                  <a:srgbClr val="000000"/>
                </a:solidFill>
                <a:latin typeface="Arial"/>
                <a:ea typeface="Arial"/>
              </a:rPr>
              <a:t>Detik pada video dimana frame tersebut berada</a:t>
            </a:r>
            <a:endParaRPr b="0" lang="en-US" sz="1600" spc="-1" strike="noStrike">
              <a:latin typeface="Arial"/>
            </a:endParaRPr>
          </a:p>
          <a:p>
            <a:pPr algn="just">
              <a:lnSpc>
                <a:spcPct val="100000"/>
              </a:lnSpc>
              <a:tabLst>
                <a:tab algn="l" pos="0"/>
              </a:tabLst>
            </a:pPr>
            <a:r>
              <a:rPr b="1" lang="en-GB" sz="1600" spc="-1" strike="noStrike">
                <a:solidFill>
                  <a:srgbClr val="000000"/>
                </a:solidFill>
                <a:latin typeface="Arial"/>
                <a:ea typeface="Arial"/>
              </a:rPr>
              <a:t>Proses</a:t>
            </a:r>
            <a:r>
              <a:rPr b="0" lang="en-GB" sz="1600" spc="-1" strike="noStrike">
                <a:solidFill>
                  <a:srgbClr val="000000"/>
                </a:solidFill>
                <a:latin typeface="Arial"/>
                <a:ea typeface="Arial"/>
              </a:rPr>
              <a:t>:</a:t>
            </a:r>
            <a:endParaRPr b="0" lang="en-US" sz="1600" spc="-1" strike="noStrike">
              <a:latin typeface="Arial"/>
            </a:endParaRPr>
          </a:p>
          <a:p>
            <a:pPr algn="just">
              <a:lnSpc>
                <a:spcPct val="100000"/>
              </a:lnSpc>
              <a:tabLst>
                <a:tab algn="l" pos="0"/>
              </a:tabLst>
            </a:pPr>
            <a:r>
              <a:rPr b="0" i="1" lang="en-GB" sz="1600" spc="-1" strike="noStrike">
                <a:solidFill>
                  <a:srgbClr val="000000"/>
                </a:solidFill>
                <a:latin typeface="Arial"/>
                <a:ea typeface="Arial"/>
              </a:rPr>
              <a:t>User</a:t>
            </a:r>
            <a:r>
              <a:rPr b="0" lang="en-GB" sz="1600" spc="-1" strike="noStrike">
                <a:solidFill>
                  <a:srgbClr val="000000"/>
                </a:solidFill>
                <a:latin typeface="Arial"/>
                <a:ea typeface="Arial"/>
              </a:rPr>
              <a:t> perlu memasukkan video dan memilih teks sesuai dengan kejadian yang ingin dicari di dalam video. </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Input teks dimasukkan ke model untuk mendapatkan </a:t>
            </a:r>
            <a:r>
              <a:rPr b="0" i="1" lang="en-GB" sz="1600" spc="-1" strike="noStrike">
                <a:solidFill>
                  <a:srgbClr val="000000"/>
                </a:solidFill>
                <a:latin typeface="Arial"/>
                <a:ea typeface="Arial"/>
              </a:rPr>
              <a:t>text embedding</a:t>
            </a:r>
            <a:r>
              <a:rPr b="0" lang="en-GB" sz="1600" spc="-1" strike="noStrike">
                <a:solidFill>
                  <a:srgbClr val="000000"/>
                </a:solidFill>
                <a:latin typeface="Arial"/>
                <a:ea typeface="Arial"/>
              </a:rPr>
              <a:t>. Demikian pula, video diekstrak menjadi sekumpulan </a:t>
            </a:r>
            <a:r>
              <a:rPr b="0" i="1" lang="en-GB" sz="1600" spc="-1" strike="noStrike">
                <a:solidFill>
                  <a:srgbClr val="000000"/>
                </a:solidFill>
                <a:latin typeface="Arial"/>
                <a:ea typeface="Arial"/>
              </a:rPr>
              <a:t>frame</a:t>
            </a:r>
            <a:r>
              <a:rPr b="0" lang="en-GB" sz="1600" spc="-1" strike="noStrike">
                <a:solidFill>
                  <a:srgbClr val="000000"/>
                </a:solidFill>
                <a:latin typeface="Arial"/>
                <a:ea typeface="Arial"/>
              </a:rPr>
              <a:t> yang akan dimasukkan sebagai input ke model, sehingga didapat sekumpulan </a:t>
            </a:r>
            <a:r>
              <a:rPr b="0" i="1" lang="en-GB" sz="1600" spc="-1" strike="noStrike">
                <a:solidFill>
                  <a:srgbClr val="000000"/>
                </a:solidFill>
                <a:latin typeface="Arial"/>
                <a:ea typeface="Arial"/>
              </a:rPr>
              <a:t>image embedding</a:t>
            </a:r>
            <a:r>
              <a:rPr b="0" lang="en-GB" sz="1600" spc="-1" strike="noStrike">
                <a:solidFill>
                  <a:srgbClr val="000000"/>
                </a:solidFill>
                <a:latin typeface="Arial"/>
                <a:ea typeface="Arial"/>
              </a:rPr>
              <a:t>. Kedua </a:t>
            </a:r>
            <a:r>
              <a:rPr b="0" i="1" lang="en-GB" sz="1600" spc="-1" strike="noStrike">
                <a:solidFill>
                  <a:srgbClr val="000000"/>
                </a:solidFill>
                <a:latin typeface="Arial"/>
                <a:ea typeface="Arial"/>
              </a:rPr>
              <a:t>embedding</a:t>
            </a:r>
            <a:r>
              <a:rPr b="0" lang="en-GB" sz="1600" spc="-1" strike="noStrike">
                <a:solidFill>
                  <a:srgbClr val="000000"/>
                </a:solidFill>
                <a:latin typeface="Arial"/>
                <a:ea typeface="Arial"/>
              </a:rPr>
              <a:t> ini lalu dihitung nilai </a:t>
            </a:r>
            <a:r>
              <a:rPr b="0" i="1" lang="en-GB" sz="1600" spc="-1" strike="noStrike">
                <a:solidFill>
                  <a:srgbClr val="000000"/>
                </a:solidFill>
                <a:latin typeface="Arial"/>
                <a:ea typeface="Arial"/>
              </a:rPr>
              <a:t>similarity</a:t>
            </a:r>
            <a:r>
              <a:rPr b="0" lang="en-GB" sz="1600" spc="-1" strike="noStrike">
                <a:solidFill>
                  <a:srgbClr val="000000"/>
                </a:solidFill>
                <a:latin typeface="Arial"/>
                <a:ea typeface="Arial"/>
              </a:rPr>
              <a:t>-nya. </a:t>
            </a:r>
            <a:r>
              <a:rPr b="0" i="1" lang="en-GB" sz="1600" spc="-1" strike="noStrike">
                <a:solidFill>
                  <a:srgbClr val="000000"/>
                </a:solidFill>
                <a:latin typeface="Arial"/>
                <a:ea typeface="Arial"/>
              </a:rPr>
              <a:t>Frame</a:t>
            </a:r>
            <a:r>
              <a:rPr b="0" lang="en-GB" sz="1600" spc="-1" strike="noStrike">
                <a:solidFill>
                  <a:srgbClr val="000000"/>
                </a:solidFill>
                <a:latin typeface="Arial"/>
                <a:ea typeface="Arial"/>
              </a:rPr>
              <a:t> dengan nilai </a:t>
            </a:r>
            <a:r>
              <a:rPr b="0" i="1" lang="en-GB" sz="1600" spc="-1" strike="noStrike">
                <a:solidFill>
                  <a:srgbClr val="000000"/>
                </a:solidFill>
                <a:latin typeface="Arial"/>
                <a:ea typeface="Arial"/>
              </a:rPr>
              <a:t>similarity</a:t>
            </a:r>
            <a:r>
              <a:rPr b="0" lang="en-GB" sz="1600" spc="-1" strike="noStrike">
                <a:solidFill>
                  <a:srgbClr val="000000"/>
                </a:solidFill>
                <a:latin typeface="Arial"/>
                <a:ea typeface="Arial"/>
              </a:rPr>
              <a:t> tertinggi akan menjadi </a:t>
            </a:r>
            <a:r>
              <a:rPr b="0" i="1" lang="en-GB" sz="1600" spc="-1" strike="noStrike">
                <a:solidFill>
                  <a:srgbClr val="000000"/>
                </a:solidFill>
                <a:latin typeface="Arial"/>
                <a:ea typeface="Arial"/>
              </a:rPr>
              <a:t>output image</a:t>
            </a:r>
            <a:r>
              <a:rPr b="0" lang="en-GB" sz="1600" spc="-1" strike="noStrike">
                <a:solidFill>
                  <a:srgbClr val="000000"/>
                </a:solidFill>
                <a:latin typeface="Arial"/>
                <a:ea typeface="Arial"/>
              </a:rPr>
              <a:t>. Detik pada video dimana </a:t>
            </a:r>
            <a:r>
              <a:rPr b="0" i="1" lang="en-GB" sz="1600" spc="-1" strike="noStrike">
                <a:solidFill>
                  <a:srgbClr val="000000"/>
                </a:solidFill>
                <a:latin typeface="Arial"/>
                <a:ea typeface="Arial"/>
              </a:rPr>
              <a:t>frame</a:t>
            </a:r>
            <a:r>
              <a:rPr b="0" lang="en-GB" sz="1600" spc="-1" strike="noStrike">
                <a:solidFill>
                  <a:srgbClr val="000000"/>
                </a:solidFill>
                <a:latin typeface="Arial"/>
                <a:ea typeface="Arial"/>
              </a:rPr>
              <a:t> tersebut berada akan menjadi </a:t>
            </a:r>
            <a:r>
              <a:rPr b="0" i="1" lang="en-GB" sz="1600" spc="-1" strike="noStrike">
                <a:solidFill>
                  <a:srgbClr val="000000"/>
                </a:solidFill>
                <a:latin typeface="Arial"/>
                <a:ea typeface="Arial"/>
              </a:rPr>
              <a:t>output time</a:t>
            </a:r>
            <a:r>
              <a:rPr b="0" lang="en-GB" sz="1600" spc="-1" strike="noStrike">
                <a:solidFill>
                  <a:srgbClr val="000000"/>
                </a:solidFill>
                <a:latin typeface="Arial"/>
                <a:ea typeface="Arial"/>
              </a:rPr>
              <a:t>.</a:t>
            </a:r>
            <a:endParaRPr b="0" lang="en-US" sz="16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CustomShape 1"/>
          <p:cNvSpPr/>
          <p:nvPr/>
        </p:nvSpPr>
        <p:spPr>
          <a:xfrm>
            <a:off x="3890880" y="1314000"/>
            <a:ext cx="4882320" cy="399960"/>
          </a:xfrm>
          <a:prstGeom prst="rect">
            <a:avLst/>
          </a:prstGeom>
          <a:noFill/>
          <a:ln>
            <a:noFill/>
          </a:ln>
        </p:spPr>
        <p:style>
          <a:lnRef idx="0"/>
          <a:fillRef idx="0"/>
          <a:effectRef idx="0"/>
          <a:fontRef idx="minor"/>
        </p:style>
      </p:sp>
      <p:sp>
        <p:nvSpPr>
          <p:cNvPr id="190"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2.4. Analisa Kebutuhan Data</a:t>
            </a:r>
            <a:endParaRPr b="0" lang="en-US" sz="3600" spc="-1" strike="noStrike">
              <a:latin typeface="Arial"/>
            </a:endParaRPr>
          </a:p>
        </p:txBody>
      </p:sp>
      <p:sp>
        <p:nvSpPr>
          <p:cNvPr id="191" name="CustomShape 3"/>
          <p:cNvSpPr/>
          <p:nvPr/>
        </p:nvSpPr>
        <p:spPr>
          <a:xfrm>
            <a:off x="844920" y="1518840"/>
            <a:ext cx="10231560" cy="1707840"/>
          </a:xfrm>
          <a:prstGeom prst="rect">
            <a:avLst/>
          </a:prstGeom>
          <a:noFill/>
          <a:ln>
            <a:noFill/>
          </a:ln>
        </p:spPr>
        <p:style>
          <a:lnRef idx="0"/>
          <a:fillRef idx="0"/>
          <a:effectRef idx="0"/>
          <a:fontRef idx="minor"/>
        </p:style>
        <p:txBody>
          <a:bodyPr tIns="91440" bIns="91440">
            <a:spAutoFit/>
          </a:bodyPr>
          <a:p>
            <a:pPr algn="just">
              <a:lnSpc>
                <a:spcPct val="100000"/>
              </a:lnSpc>
              <a:tabLst>
                <a:tab algn="l" pos="0"/>
              </a:tabLst>
            </a:pPr>
            <a:r>
              <a:rPr b="0" lang="en-GB" sz="2000" spc="-1" strike="noStrike">
                <a:solidFill>
                  <a:srgbClr val="000000"/>
                </a:solidFill>
                <a:latin typeface="Arial"/>
                <a:ea typeface="Arial"/>
              </a:rPr>
              <a:t>Kami menggunakan data Video untuk menganalisis performa dari sistem rancangan kami. Terdapat 4 kelas yang dapat diidentifikasi pada sistem road events video search ini, yaitu (1) </a:t>
            </a:r>
            <a:r>
              <a:rPr b="0" i="1" lang="en-GB" sz="2000" spc="-1" strike="noStrike">
                <a:solidFill>
                  <a:srgbClr val="000000"/>
                </a:solidFill>
                <a:latin typeface="Arial"/>
                <a:ea typeface="Arial"/>
              </a:rPr>
              <a:t>crashes</a:t>
            </a:r>
            <a:r>
              <a:rPr b="0" lang="en-GB" sz="2000" spc="-1" strike="noStrike">
                <a:solidFill>
                  <a:srgbClr val="000000"/>
                </a:solidFill>
                <a:latin typeface="Arial"/>
                <a:ea typeface="Arial"/>
              </a:rPr>
              <a:t>, (2)</a:t>
            </a:r>
            <a:r>
              <a:rPr b="0" i="1" lang="en-GB" sz="2000" spc="-1" strike="noStrike">
                <a:solidFill>
                  <a:srgbClr val="000000"/>
                </a:solidFill>
                <a:latin typeface="Arial"/>
                <a:ea typeface="Arial"/>
              </a:rPr>
              <a:t> traffic jam</a:t>
            </a:r>
            <a:r>
              <a:rPr b="0" lang="en-GB" sz="2000" spc="-1" strike="noStrike">
                <a:solidFill>
                  <a:srgbClr val="000000"/>
                </a:solidFill>
                <a:latin typeface="Arial"/>
                <a:ea typeface="Arial"/>
              </a:rPr>
              <a:t>, (3) </a:t>
            </a:r>
            <a:r>
              <a:rPr b="0" i="1" lang="en-GB" sz="2000" spc="-1" strike="noStrike">
                <a:solidFill>
                  <a:srgbClr val="000000"/>
                </a:solidFill>
                <a:latin typeface="Arial"/>
                <a:ea typeface="Arial"/>
              </a:rPr>
              <a:t>flood</a:t>
            </a:r>
            <a:r>
              <a:rPr b="0" lang="en-GB" sz="2000" spc="-1" strike="noStrike">
                <a:solidFill>
                  <a:srgbClr val="000000"/>
                </a:solidFill>
                <a:latin typeface="Arial"/>
                <a:ea typeface="Arial"/>
              </a:rPr>
              <a:t>, dan (4) </a:t>
            </a:r>
            <a:r>
              <a:rPr b="0" i="1" lang="en-GB" sz="2000" spc="-1" strike="noStrike">
                <a:solidFill>
                  <a:srgbClr val="000000"/>
                </a:solidFill>
                <a:latin typeface="Arial"/>
                <a:ea typeface="Arial"/>
              </a:rPr>
              <a:t>demonstration</a:t>
            </a:r>
            <a:r>
              <a:rPr b="0" lang="en-GB" sz="2000" spc="-1" strike="noStrike">
                <a:solidFill>
                  <a:srgbClr val="000000"/>
                </a:solidFill>
                <a:latin typeface="Arial"/>
                <a:ea typeface="Arial"/>
              </a:rPr>
              <a:t>. Hasil evaluasi terhadap data ini dapat dilihat pada 4 slide berikutnya.</a:t>
            </a:r>
            <a:endParaRPr b="0" lang="en-US" sz="2000" spc="-1" strike="noStrike">
              <a:latin typeface="Arial"/>
            </a:endParaRPr>
          </a:p>
          <a:p>
            <a:pPr algn="just">
              <a:lnSpc>
                <a:spcPct val="100000"/>
              </a:lnSpc>
              <a:tabLst>
                <a:tab algn="l" pos="0"/>
              </a:tabLst>
            </a:pP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3890880" y="1314000"/>
            <a:ext cx="4882320" cy="399960"/>
          </a:xfrm>
          <a:prstGeom prst="rect">
            <a:avLst/>
          </a:prstGeom>
          <a:noFill/>
          <a:ln>
            <a:noFill/>
          </a:ln>
        </p:spPr>
        <p:style>
          <a:lnRef idx="0"/>
          <a:fillRef idx="0"/>
          <a:effectRef idx="0"/>
          <a:fontRef idx="minor"/>
        </p:style>
      </p:sp>
      <p:sp>
        <p:nvSpPr>
          <p:cNvPr id="193"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2.4. Analisa Data: Crashes </a:t>
            </a:r>
            <a:endParaRPr b="0" lang="en-US" sz="3600" spc="-1" strike="noStrike">
              <a:latin typeface="Arial"/>
            </a:endParaRPr>
          </a:p>
        </p:txBody>
      </p:sp>
      <p:pic>
        <p:nvPicPr>
          <p:cNvPr id="194" name="Google Shape;195;g19343566542_0_17" descr=""/>
          <p:cNvPicPr/>
          <p:nvPr/>
        </p:nvPicPr>
        <p:blipFill>
          <a:blip r:embed="rId1"/>
          <a:srcRect l="7571" t="3213" r="6766" b="16236"/>
          <a:stretch/>
        </p:blipFill>
        <p:spPr>
          <a:xfrm>
            <a:off x="3525840" y="1424160"/>
            <a:ext cx="5613120" cy="5280840"/>
          </a:xfrm>
          <a:prstGeom prst="rect">
            <a:avLst/>
          </a:prstGeom>
          <a:ln>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CustomShape 1"/>
          <p:cNvSpPr/>
          <p:nvPr/>
        </p:nvSpPr>
        <p:spPr>
          <a:xfrm>
            <a:off x="3890880" y="1314000"/>
            <a:ext cx="4882320" cy="399960"/>
          </a:xfrm>
          <a:prstGeom prst="rect">
            <a:avLst/>
          </a:prstGeom>
          <a:noFill/>
          <a:ln>
            <a:noFill/>
          </a:ln>
        </p:spPr>
        <p:style>
          <a:lnRef idx="0"/>
          <a:fillRef idx="0"/>
          <a:effectRef idx="0"/>
          <a:fontRef idx="minor"/>
        </p:style>
      </p:sp>
      <p:sp>
        <p:nvSpPr>
          <p:cNvPr id="196"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2.4. Analisa Data: Traffic Jam</a:t>
            </a:r>
            <a:endParaRPr b="0" lang="en-US" sz="3600" spc="-1" strike="noStrike">
              <a:latin typeface="Arial"/>
            </a:endParaRPr>
          </a:p>
        </p:txBody>
      </p:sp>
      <p:pic>
        <p:nvPicPr>
          <p:cNvPr id="197" name="Google Shape;203;g19343566542_0_25" descr=""/>
          <p:cNvPicPr/>
          <p:nvPr/>
        </p:nvPicPr>
        <p:blipFill>
          <a:blip r:embed="rId1"/>
          <a:srcRect l="8355" t="8024" r="8909" b="31528"/>
          <a:stretch/>
        </p:blipFill>
        <p:spPr>
          <a:xfrm>
            <a:off x="552960" y="1714320"/>
            <a:ext cx="11085480" cy="4202640"/>
          </a:xfrm>
          <a:prstGeom prst="rect">
            <a:avLst/>
          </a:prstGeom>
          <a:ln>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CustomShape 1"/>
          <p:cNvSpPr/>
          <p:nvPr/>
        </p:nvSpPr>
        <p:spPr>
          <a:xfrm>
            <a:off x="3890880" y="1314000"/>
            <a:ext cx="4882320" cy="399960"/>
          </a:xfrm>
          <a:prstGeom prst="rect">
            <a:avLst/>
          </a:prstGeom>
          <a:noFill/>
          <a:ln>
            <a:noFill/>
          </a:ln>
        </p:spPr>
        <p:style>
          <a:lnRef idx="0"/>
          <a:fillRef idx="0"/>
          <a:effectRef idx="0"/>
          <a:fontRef idx="minor"/>
        </p:style>
      </p:sp>
      <p:sp>
        <p:nvSpPr>
          <p:cNvPr id="199"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2.4. Analisa Data: Flood</a:t>
            </a:r>
            <a:endParaRPr b="0" lang="en-US" sz="3600" spc="-1" strike="noStrike">
              <a:latin typeface="Arial"/>
            </a:endParaRPr>
          </a:p>
        </p:txBody>
      </p:sp>
      <p:sp>
        <p:nvSpPr>
          <p:cNvPr id="200" name="CustomShape 3"/>
          <p:cNvSpPr/>
          <p:nvPr/>
        </p:nvSpPr>
        <p:spPr>
          <a:xfrm>
            <a:off x="839160" y="1491840"/>
            <a:ext cx="4687560" cy="399960"/>
          </a:xfrm>
          <a:prstGeom prst="rect">
            <a:avLst/>
          </a:prstGeom>
          <a:noFill/>
          <a:ln>
            <a:noFill/>
          </a:ln>
        </p:spPr>
        <p:style>
          <a:lnRef idx="0"/>
          <a:fillRef idx="0"/>
          <a:effectRef idx="0"/>
          <a:fontRef idx="minor"/>
        </p:style>
      </p:sp>
      <p:pic>
        <p:nvPicPr>
          <p:cNvPr id="201" name="Google Shape;212;g19343566542_0_32" descr=""/>
          <p:cNvPicPr/>
          <p:nvPr/>
        </p:nvPicPr>
        <p:blipFill>
          <a:blip r:embed="rId1"/>
          <a:srcRect l="8555" t="6660" r="8289" b="31379"/>
          <a:stretch/>
        </p:blipFill>
        <p:spPr>
          <a:xfrm>
            <a:off x="503280" y="1602000"/>
            <a:ext cx="11184840" cy="4324680"/>
          </a:xfrm>
          <a:prstGeom prst="rect">
            <a:avLst/>
          </a:prstGeom>
          <a:ln>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2" name="CustomShape 1"/>
          <p:cNvSpPr/>
          <p:nvPr/>
        </p:nvSpPr>
        <p:spPr>
          <a:xfrm>
            <a:off x="3890880" y="1314000"/>
            <a:ext cx="4882320" cy="399960"/>
          </a:xfrm>
          <a:prstGeom prst="rect">
            <a:avLst/>
          </a:prstGeom>
          <a:noFill/>
          <a:ln>
            <a:noFill/>
          </a:ln>
        </p:spPr>
        <p:style>
          <a:lnRef idx="0"/>
          <a:fillRef idx="0"/>
          <a:effectRef idx="0"/>
          <a:fontRef idx="minor"/>
        </p:style>
      </p:sp>
      <p:sp>
        <p:nvSpPr>
          <p:cNvPr id="203"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2.4. Analisa Data: Crowd Demonstration</a:t>
            </a:r>
            <a:endParaRPr b="0" lang="en-US" sz="3600" spc="-1" strike="noStrike">
              <a:latin typeface="Arial"/>
            </a:endParaRPr>
          </a:p>
        </p:txBody>
      </p:sp>
      <p:pic>
        <p:nvPicPr>
          <p:cNvPr id="204" name="Google Shape;220;g19343566542_0_39" descr=""/>
          <p:cNvPicPr/>
          <p:nvPr/>
        </p:nvPicPr>
        <p:blipFill>
          <a:blip r:embed="rId1"/>
          <a:stretch/>
        </p:blipFill>
        <p:spPr>
          <a:xfrm>
            <a:off x="152280" y="1553040"/>
            <a:ext cx="11886840" cy="4462200"/>
          </a:xfrm>
          <a:prstGeom prst="rect">
            <a:avLst/>
          </a:prstGeom>
          <a:ln>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3890880" y="1314000"/>
            <a:ext cx="4882320" cy="399960"/>
          </a:xfrm>
          <a:prstGeom prst="rect">
            <a:avLst/>
          </a:prstGeom>
          <a:noFill/>
          <a:ln>
            <a:noFill/>
          </a:ln>
        </p:spPr>
        <p:style>
          <a:lnRef idx="0"/>
          <a:fillRef idx="0"/>
          <a:effectRef idx="0"/>
          <a:fontRef idx="minor"/>
        </p:style>
      </p:sp>
      <p:sp>
        <p:nvSpPr>
          <p:cNvPr id="206"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2.5. Kesimpulan</a:t>
            </a:r>
            <a:endParaRPr b="0" lang="en-US" sz="3600" spc="-1" strike="noStrike">
              <a:latin typeface="Arial"/>
            </a:endParaRPr>
          </a:p>
        </p:txBody>
      </p:sp>
      <p:sp>
        <p:nvSpPr>
          <p:cNvPr id="207" name="CustomShape 3"/>
          <p:cNvSpPr/>
          <p:nvPr/>
        </p:nvSpPr>
        <p:spPr>
          <a:xfrm>
            <a:off x="822240" y="1424160"/>
            <a:ext cx="10231560" cy="38422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2000" spc="-1" strike="noStrike">
                <a:solidFill>
                  <a:srgbClr val="000000"/>
                </a:solidFill>
                <a:latin typeface="Arial"/>
                <a:ea typeface="Arial"/>
              </a:rPr>
              <a:t>Dalam projek kali ini, kami merancang dan membuat sistem Road Events Video Search yang berfungsi untuk mendeteksi waktu terjadinya fenomena crash, flood, traffic jam, dan demonstration. </a:t>
            </a:r>
            <a:endParaRPr b="0" lang="en-US" sz="2000" spc="-1" strike="noStrike">
              <a:latin typeface="Arial"/>
            </a:endParaRPr>
          </a:p>
          <a:p>
            <a:pPr>
              <a:lnSpc>
                <a:spcPct val="100000"/>
              </a:lnSpc>
              <a:tabLst>
                <a:tab algn="l" pos="0"/>
              </a:tabLst>
            </a:pP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Sistem ini menggunakan model ViT (Visual Transformer) dengan metode pembelajaran zero shot learning. Input dari sistem berupa (1) 4 opsi teks, serupa dengan fenomena yang ingin diamati, dan (2) video. Sementara outputnya berupa (1) waktu saat fenomena terjadi, dan (2) frame dari video di waktu tersebut.</a:t>
            </a:r>
            <a:endParaRPr b="0" lang="en-US" sz="2000" spc="-1" strike="noStrike">
              <a:latin typeface="Arial"/>
            </a:endParaRPr>
          </a:p>
          <a:p>
            <a:pPr>
              <a:lnSpc>
                <a:spcPct val="100000"/>
              </a:lnSpc>
              <a:tabLst>
                <a:tab algn="l" pos="0"/>
              </a:tabLst>
            </a:pP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Secara kualitatif, dapat dilihat sistem kami berhasil mengidentifikasi waktu terjadinya fenomena dengan baik. Output dari projek ini adalah visualisasi, </a:t>
            </a:r>
            <a:r>
              <a:rPr b="0" i="1" lang="en-GB" sz="2000" spc="-1" strike="noStrike">
                <a:solidFill>
                  <a:srgbClr val="000000"/>
                </a:solidFill>
                <a:latin typeface="Arial"/>
                <a:ea typeface="Arial"/>
              </a:rPr>
              <a:t>computer vision</a:t>
            </a:r>
            <a:r>
              <a:rPr b="0" lang="en-GB" sz="2000" spc="-1" strike="noStrike">
                <a:solidFill>
                  <a:srgbClr val="000000"/>
                </a:solidFill>
                <a:latin typeface="Arial"/>
                <a:ea typeface="Arial"/>
              </a:rPr>
              <a:t> dan </a:t>
            </a:r>
            <a:r>
              <a:rPr b="0" i="1" lang="en-GB" sz="2000" spc="-1" strike="noStrike">
                <a:solidFill>
                  <a:srgbClr val="000000"/>
                </a:solidFill>
                <a:latin typeface="Arial"/>
                <a:ea typeface="Arial"/>
              </a:rPr>
              <a:t>web app</a:t>
            </a:r>
            <a:r>
              <a:rPr b="0" lang="en-GB" sz="2000" spc="-1" strike="noStrike">
                <a:solidFill>
                  <a:srgbClr val="000000"/>
                </a:solidFill>
                <a:latin typeface="Arial"/>
                <a:ea typeface="Arial"/>
              </a:rPr>
              <a:t>.</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3890880" y="1314000"/>
            <a:ext cx="4882320" cy="399960"/>
          </a:xfrm>
          <a:prstGeom prst="rect">
            <a:avLst/>
          </a:prstGeom>
          <a:noFill/>
          <a:ln>
            <a:noFill/>
          </a:ln>
        </p:spPr>
        <p:style>
          <a:lnRef idx="0"/>
          <a:fillRef idx="0"/>
          <a:effectRef idx="0"/>
          <a:fontRef idx="minor"/>
        </p:style>
      </p:sp>
      <p:sp>
        <p:nvSpPr>
          <p:cNvPr id="209"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2.6. Daftar Pustaka</a:t>
            </a:r>
            <a:endParaRPr b="0" lang="en-US" sz="3600" spc="-1" strike="noStrike">
              <a:latin typeface="Arial"/>
            </a:endParaRPr>
          </a:p>
        </p:txBody>
      </p:sp>
      <p:sp>
        <p:nvSpPr>
          <p:cNvPr id="210" name="CustomShape 3"/>
          <p:cNvSpPr/>
          <p:nvPr/>
        </p:nvSpPr>
        <p:spPr>
          <a:xfrm>
            <a:off x="822240" y="1356480"/>
            <a:ext cx="10231560" cy="131112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endParaRPr b="0" lang="en-US" sz="1800" spc="-1" strike="noStrike">
              <a:latin typeface="Arial"/>
            </a:endParaRPr>
          </a:p>
          <a:p>
            <a:pPr marL="457200" indent="-355320">
              <a:lnSpc>
                <a:spcPct val="100000"/>
              </a:lnSpc>
              <a:buClr>
                <a:srgbClr val="000000"/>
              </a:buClr>
              <a:buFont typeface="Arial"/>
              <a:buChar char="-"/>
              <a:tabLst>
                <a:tab algn="l" pos="0"/>
              </a:tabLst>
            </a:pPr>
            <a:r>
              <a:rPr b="0" lang="en-GB" sz="2000" spc="-1" strike="noStrike" u="sng">
                <a:solidFill>
                  <a:srgbClr val="0563c1"/>
                </a:solidFill>
                <a:uFillTx/>
                <a:latin typeface="Arial"/>
                <a:ea typeface="Arial"/>
                <a:hlinkClick r:id="rId1"/>
              </a:rPr>
              <a:t>https://oto.detik.com/berita/d-5503509/244-kamera-etle-dan-12004-cctv-disiapkan-ini-daerah-yang-terapkan-tilang-elektronik-nasional-besok</a:t>
            </a:r>
            <a:endParaRPr b="0" lang="en-US" sz="2000" spc="-1" strike="noStrike">
              <a:latin typeface="Arial"/>
            </a:endParaRPr>
          </a:p>
          <a:p>
            <a:pPr marL="457200" indent="-355320">
              <a:lnSpc>
                <a:spcPct val="100000"/>
              </a:lnSpc>
              <a:buClr>
                <a:srgbClr val="000000"/>
              </a:buClr>
              <a:buFont typeface="Arial"/>
              <a:buChar char="-"/>
              <a:tabLst>
                <a:tab algn="l" pos="0"/>
              </a:tabLst>
            </a:pPr>
            <a:r>
              <a:rPr b="0" lang="en-GB" sz="2000" spc="-1" strike="noStrike" u="sng">
                <a:solidFill>
                  <a:srgbClr val="0563c1"/>
                </a:solidFill>
                <a:uFillTx/>
                <a:latin typeface="Arial"/>
                <a:ea typeface="Arial"/>
                <a:hlinkClick r:id="rId2"/>
              </a:rPr>
              <a:t>https://openai.com/blog/clip/</a:t>
            </a:r>
            <a:endParaRPr b="0" lang="en-US" sz="2000" spc="-1" strike="noStrike">
              <a:latin typeface="Arial"/>
            </a:endParaRPr>
          </a:p>
          <a:p>
            <a:pPr marL="457200" indent="-355320">
              <a:lnSpc>
                <a:spcPct val="100000"/>
              </a:lnSpc>
              <a:buClr>
                <a:srgbClr val="000000"/>
              </a:buClr>
              <a:buFont typeface="Arial"/>
              <a:buChar char="-"/>
              <a:tabLst>
                <a:tab algn="l" pos="0"/>
              </a:tabLst>
            </a:pPr>
            <a:r>
              <a:rPr b="0" lang="en-GB" sz="2000" spc="-1" strike="noStrike" u="sng">
                <a:solidFill>
                  <a:srgbClr val="0563c1"/>
                </a:solidFill>
                <a:uFillTx/>
                <a:latin typeface="Arial"/>
                <a:ea typeface="Arial"/>
                <a:hlinkClick r:id="rId3"/>
              </a:rPr>
              <a:t>https://github.com/openai/CLIP</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3890880" y="1314000"/>
            <a:ext cx="4882320" cy="399960"/>
          </a:xfrm>
          <a:prstGeom prst="rect">
            <a:avLst/>
          </a:prstGeom>
          <a:noFill/>
          <a:ln>
            <a:noFill/>
          </a:ln>
        </p:spPr>
        <p:style>
          <a:lnRef idx="0"/>
          <a:fillRef idx="0"/>
          <a:effectRef idx="0"/>
          <a:fontRef idx="minor"/>
        </p:style>
      </p:sp>
      <p:sp>
        <p:nvSpPr>
          <p:cNvPr id="161"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Konten Presentasi</a:t>
            </a:r>
            <a:endParaRPr b="0" lang="en-US" sz="3600" spc="-1" strike="noStrike">
              <a:latin typeface="Arial"/>
            </a:endParaRPr>
          </a:p>
        </p:txBody>
      </p:sp>
      <p:sp>
        <p:nvSpPr>
          <p:cNvPr id="162" name="CustomShape 3"/>
          <p:cNvSpPr/>
          <p:nvPr/>
        </p:nvSpPr>
        <p:spPr>
          <a:xfrm>
            <a:off x="822240" y="1643400"/>
            <a:ext cx="5080320" cy="3537360"/>
          </a:xfrm>
          <a:prstGeom prst="rect">
            <a:avLst/>
          </a:prstGeom>
          <a:noFill/>
          <a:ln>
            <a:noFill/>
          </a:ln>
        </p:spPr>
        <p:style>
          <a:lnRef idx="0"/>
          <a:fillRef idx="0"/>
          <a:effectRef idx="0"/>
          <a:fontRef idx="minor"/>
        </p:style>
        <p:txBody>
          <a:bodyPr tIns="91440" bIns="91440">
            <a:spAutoFit/>
          </a:bodyPr>
          <a:p>
            <a:pPr marL="457200" indent="-355320">
              <a:lnSpc>
                <a:spcPct val="100000"/>
              </a:lnSpc>
              <a:buClr>
                <a:srgbClr val="000000"/>
              </a:buClr>
              <a:buFont typeface="Arial"/>
              <a:buAutoNum type="arabicPeriod"/>
            </a:pPr>
            <a:r>
              <a:rPr b="0" lang="en-GB" sz="2000" spc="-1" strike="noStrike">
                <a:solidFill>
                  <a:srgbClr val="000000"/>
                </a:solidFill>
                <a:latin typeface="Arial"/>
                <a:ea typeface="Arial"/>
              </a:rPr>
              <a:t>Informasi Kelompok:</a:t>
            </a: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1.1. Latar Belakang Kelompok</a:t>
            </a: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1.2. Profil Singkat Tim</a:t>
            </a:r>
            <a:endParaRPr b="0" lang="en-US" sz="2000" spc="-1" strike="noStrike">
              <a:latin typeface="Arial"/>
            </a:endParaRPr>
          </a:p>
          <a:p>
            <a:pPr marL="914400">
              <a:lnSpc>
                <a:spcPct val="100000"/>
              </a:lnSpc>
              <a:tabLst>
                <a:tab algn="l" pos="0"/>
              </a:tabLst>
            </a:pPr>
            <a:endParaRPr b="0" lang="en-US" sz="2000" spc="-1" strike="noStrike">
              <a:latin typeface="Arial"/>
            </a:endParaRPr>
          </a:p>
          <a:p>
            <a:pPr marL="457200" indent="-355320">
              <a:lnSpc>
                <a:spcPct val="100000"/>
              </a:lnSpc>
              <a:buClr>
                <a:srgbClr val="000000"/>
              </a:buClr>
              <a:buFont typeface="Arial"/>
              <a:buAutoNum type="arabicPeriod"/>
              <a:tabLst>
                <a:tab algn="l" pos="0"/>
              </a:tabLst>
            </a:pPr>
            <a:r>
              <a:rPr b="0" lang="en-GB" sz="2000" spc="-1" strike="noStrike">
                <a:solidFill>
                  <a:srgbClr val="000000"/>
                </a:solidFill>
                <a:latin typeface="Arial"/>
                <a:ea typeface="Arial"/>
              </a:rPr>
              <a:t>Laporan Hasil Pekerjaan</a:t>
            </a: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2.1. Pendahuluan</a:t>
            </a: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2.2. Latar Belakang</a:t>
            </a: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2.3. Data Benchmark</a:t>
            </a: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2.4. Proses Flow</a:t>
            </a: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2.5. Kesimpulan</a:t>
            </a: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2.6. Daftar Pustaka</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CustomShape 1"/>
          <p:cNvSpPr/>
          <p:nvPr/>
        </p:nvSpPr>
        <p:spPr>
          <a:xfrm>
            <a:off x="945360" y="2739240"/>
            <a:ext cx="102819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Bagian 1: Informasi Kelompok</a:t>
            </a:r>
            <a:endParaRPr b="0" lang="en-US" sz="3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CustomShape 1"/>
          <p:cNvSpPr/>
          <p:nvPr/>
        </p:nvSpPr>
        <p:spPr>
          <a:xfrm>
            <a:off x="3890880" y="1314000"/>
            <a:ext cx="4882320" cy="399960"/>
          </a:xfrm>
          <a:prstGeom prst="rect">
            <a:avLst/>
          </a:prstGeom>
          <a:noFill/>
          <a:ln>
            <a:noFill/>
          </a:ln>
        </p:spPr>
        <p:style>
          <a:lnRef idx="0"/>
          <a:fillRef idx="0"/>
          <a:effectRef idx="0"/>
          <a:fontRef idx="minor"/>
        </p:style>
      </p:sp>
      <p:sp>
        <p:nvSpPr>
          <p:cNvPr id="165"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1.1. Latar Belakang Kelompok</a:t>
            </a:r>
            <a:endParaRPr b="0" lang="en-US" sz="3600" spc="-1" strike="noStrike">
              <a:latin typeface="Arial"/>
            </a:endParaRPr>
          </a:p>
        </p:txBody>
      </p:sp>
      <p:sp>
        <p:nvSpPr>
          <p:cNvPr id="166" name="CustomShape 3"/>
          <p:cNvSpPr/>
          <p:nvPr/>
        </p:nvSpPr>
        <p:spPr>
          <a:xfrm>
            <a:off x="980280" y="1714320"/>
            <a:ext cx="10231560" cy="2927520"/>
          </a:xfrm>
          <a:prstGeom prst="rect">
            <a:avLst/>
          </a:prstGeom>
          <a:noFill/>
          <a:ln>
            <a:noFill/>
          </a:ln>
        </p:spPr>
        <p:style>
          <a:lnRef idx="0"/>
          <a:fillRef idx="0"/>
          <a:effectRef idx="0"/>
          <a:fontRef idx="minor"/>
        </p:style>
        <p:txBody>
          <a:bodyPr tIns="91440" bIns="91440">
            <a:spAutoFit/>
          </a:bodyPr>
          <a:p>
            <a:pPr algn="just">
              <a:lnSpc>
                <a:spcPct val="100000"/>
              </a:lnSpc>
              <a:tabLst>
                <a:tab algn="l" pos="0"/>
              </a:tabLst>
            </a:pPr>
            <a:r>
              <a:rPr b="1" lang="en-GB" sz="2000" spc="-1" strike="noStrike">
                <a:solidFill>
                  <a:srgbClr val="000000"/>
                </a:solidFill>
                <a:latin typeface="Arial"/>
                <a:ea typeface="Arial"/>
              </a:rPr>
              <a:t>Quiet Wire</a:t>
            </a:r>
            <a:r>
              <a:rPr b="0" lang="en-GB" sz="2000" spc="-1" strike="noStrike">
                <a:solidFill>
                  <a:srgbClr val="000000"/>
                </a:solidFill>
                <a:latin typeface="Arial"/>
                <a:ea typeface="Arial"/>
              </a:rPr>
              <a:t> adalah tim yang berisikan anggota berupa karyawan-karyawan Nodeflux. Nodeflux adalah startup asli Indonesia yang fokus pada pengembangan </a:t>
            </a:r>
            <a:r>
              <a:rPr b="0" i="1" lang="en-GB" sz="2000" spc="-1" strike="noStrike">
                <a:solidFill>
                  <a:srgbClr val="000000"/>
                </a:solidFill>
                <a:latin typeface="Arial"/>
                <a:ea typeface="Arial"/>
              </a:rPr>
              <a:t>Artificial Intelligence</a:t>
            </a:r>
            <a:r>
              <a:rPr b="0" lang="en-GB" sz="2000" spc="-1" strike="noStrike">
                <a:solidFill>
                  <a:srgbClr val="000000"/>
                </a:solidFill>
                <a:latin typeface="Arial"/>
                <a:ea typeface="Arial"/>
              </a:rPr>
              <a:t> di bidang </a:t>
            </a:r>
            <a:r>
              <a:rPr b="0" i="1" lang="en-GB" sz="2000" spc="-1" strike="noStrike">
                <a:solidFill>
                  <a:srgbClr val="000000"/>
                </a:solidFill>
                <a:latin typeface="Arial"/>
                <a:ea typeface="Arial"/>
              </a:rPr>
              <a:t>computer vision</a:t>
            </a:r>
            <a:r>
              <a:rPr b="0" lang="en-GB" sz="2000" spc="-1" strike="noStrike">
                <a:solidFill>
                  <a:srgbClr val="000000"/>
                </a:solidFill>
                <a:latin typeface="Arial"/>
                <a:ea typeface="Arial"/>
              </a:rPr>
              <a:t>. </a:t>
            </a:r>
            <a:endParaRPr b="0" lang="en-US" sz="2000" spc="-1" strike="noStrike">
              <a:latin typeface="Arial"/>
            </a:endParaRPr>
          </a:p>
          <a:p>
            <a:pPr algn="just">
              <a:lnSpc>
                <a:spcPct val="100000"/>
              </a:lnSpc>
              <a:tabLst>
                <a:tab algn="l" pos="0"/>
              </a:tabLst>
            </a:pPr>
            <a:endParaRPr b="0" lang="en-US" sz="2000" spc="-1" strike="noStrike">
              <a:latin typeface="Arial"/>
            </a:endParaRPr>
          </a:p>
          <a:p>
            <a:pPr algn="just">
              <a:lnSpc>
                <a:spcPct val="100000"/>
              </a:lnSpc>
              <a:tabLst>
                <a:tab algn="l" pos="0"/>
              </a:tabLst>
            </a:pPr>
            <a:r>
              <a:rPr b="0" lang="en-GB" sz="2000" spc="-1" strike="noStrike">
                <a:solidFill>
                  <a:srgbClr val="000000"/>
                </a:solidFill>
                <a:latin typeface="Arial"/>
                <a:ea typeface="Arial"/>
              </a:rPr>
              <a:t>Kami bertiga telah menangani berbagai kasus seputar </a:t>
            </a:r>
            <a:r>
              <a:rPr b="0" i="1" lang="en-GB" sz="2000" spc="-1" strike="noStrike">
                <a:solidFill>
                  <a:srgbClr val="000000"/>
                </a:solidFill>
                <a:latin typeface="Arial"/>
                <a:ea typeface="Arial"/>
              </a:rPr>
              <a:t>computer vision</a:t>
            </a:r>
            <a:r>
              <a:rPr b="0" lang="en-GB" sz="2000" spc="-1" strike="noStrike">
                <a:solidFill>
                  <a:srgbClr val="000000"/>
                </a:solidFill>
                <a:latin typeface="Arial"/>
                <a:ea typeface="Arial"/>
              </a:rPr>
              <a:t>, seperti pengenalan wajah, OCR, deteksi produk pada retail, dan lainnya. Dalam projek ini, kami berupaya menyatukan latar belakang pendidikan dan pengalaman kami yang berbeda untuk membentuk tim yang solid, dan produk yang unggul.</a:t>
            </a:r>
            <a:endParaRPr b="0" lang="en-US" sz="2000" spc="-1" strike="noStrike">
              <a:latin typeface="Arial"/>
            </a:endParaRPr>
          </a:p>
          <a:p>
            <a:pPr>
              <a:lnSpc>
                <a:spcPct val="100000"/>
              </a:lnSpc>
              <a:tabLst>
                <a:tab algn="l" pos="0"/>
              </a:tabLst>
            </a:pP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CustomShape 1"/>
          <p:cNvSpPr/>
          <p:nvPr/>
        </p:nvSpPr>
        <p:spPr>
          <a:xfrm>
            <a:off x="3890880" y="1314000"/>
            <a:ext cx="4882320" cy="399960"/>
          </a:xfrm>
          <a:prstGeom prst="rect">
            <a:avLst/>
          </a:prstGeom>
          <a:noFill/>
          <a:ln>
            <a:noFill/>
          </a:ln>
        </p:spPr>
        <p:style>
          <a:lnRef idx="0"/>
          <a:fillRef idx="0"/>
          <a:effectRef idx="0"/>
          <a:fontRef idx="minor"/>
        </p:style>
      </p:sp>
      <p:sp>
        <p:nvSpPr>
          <p:cNvPr id="168"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1.2. Profil Singkat Tim</a:t>
            </a:r>
            <a:endParaRPr b="0" lang="en-US" sz="3600" spc="-1" strike="noStrike">
              <a:latin typeface="Arial"/>
            </a:endParaRPr>
          </a:p>
        </p:txBody>
      </p:sp>
      <p:sp>
        <p:nvSpPr>
          <p:cNvPr id="169" name="CustomShape 3"/>
          <p:cNvSpPr/>
          <p:nvPr/>
        </p:nvSpPr>
        <p:spPr>
          <a:xfrm>
            <a:off x="242640" y="1568520"/>
            <a:ext cx="3817800" cy="1886760"/>
          </a:xfrm>
          <a:prstGeom prst="rect">
            <a:avLst/>
          </a:prstGeom>
          <a:noFill/>
          <a:ln>
            <a:noFill/>
          </a:ln>
        </p:spPr>
        <p:style>
          <a:lnRef idx="0"/>
          <a:fillRef idx="0"/>
          <a:effectRef idx="0"/>
          <a:fontRef idx="minor"/>
        </p:style>
        <p:txBody>
          <a:bodyPr tIns="91440" bIns="91440">
            <a:spAutoFit/>
          </a:bodyPr>
          <a:p>
            <a:pPr algn="just">
              <a:lnSpc>
                <a:spcPct val="100000"/>
              </a:lnSpc>
              <a:tabLst>
                <a:tab algn="l" pos="0"/>
              </a:tabLst>
            </a:pPr>
            <a:r>
              <a:rPr b="0" lang="en-GB" sz="1600" spc="-1" strike="noStrike">
                <a:solidFill>
                  <a:srgbClr val="000000"/>
                </a:solidFill>
                <a:latin typeface="Arial"/>
                <a:ea typeface="Arial"/>
              </a:rPr>
              <a:t>Nama: Arief Ramadhan</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Tanggal Lahir: 25 Februari 1995</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Email: </a:t>
            </a:r>
            <a:r>
              <a:rPr b="0" lang="en-GB" sz="1600" spc="-1" strike="noStrike" u="sng">
                <a:solidFill>
                  <a:srgbClr val="0563c1"/>
                </a:solidFill>
                <a:uFillTx/>
                <a:latin typeface="Arial"/>
                <a:ea typeface="Arial"/>
                <a:hlinkClick r:id="rId1"/>
              </a:rPr>
              <a:t>arief25ramadhan@gmail.com</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No Telepon: 0811620023</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Alamat: Perumahan Taman Gandaria, </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Jakarta Selatan</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Media Sosial: Twitter @ariefrpulungan</a:t>
            </a:r>
            <a:endParaRPr b="0" lang="en-US" sz="1600" spc="-1" strike="noStrike">
              <a:latin typeface="Arial"/>
            </a:endParaRPr>
          </a:p>
        </p:txBody>
      </p:sp>
      <p:sp>
        <p:nvSpPr>
          <p:cNvPr id="170" name="CustomShape 4"/>
          <p:cNvSpPr/>
          <p:nvPr/>
        </p:nvSpPr>
        <p:spPr>
          <a:xfrm>
            <a:off x="4082400" y="1636200"/>
            <a:ext cx="3817800" cy="1886760"/>
          </a:xfrm>
          <a:prstGeom prst="rect">
            <a:avLst/>
          </a:prstGeom>
          <a:noFill/>
          <a:ln>
            <a:noFill/>
          </a:ln>
        </p:spPr>
        <p:style>
          <a:lnRef idx="0"/>
          <a:fillRef idx="0"/>
          <a:effectRef idx="0"/>
          <a:fontRef idx="minor"/>
        </p:style>
        <p:txBody>
          <a:bodyPr tIns="91440" bIns="91440">
            <a:spAutoFit/>
          </a:bodyPr>
          <a:p>
            <a:pPr algn="just">
              <a:lnSpc>
                <a:spcPct val="100000"/>
              </a:lnSpc>
              <a:tabLst>
                <a:tab algn="l" pos="0"/>
              </a:tabLst>
            </a:pPr>
            <a:r>
              <a:rPr b="0" lang="en-GB" sz="1600" spc="-1" strike="noStrike">
                <a:solidFill>
                  <a:srgbClr val="000000"/>
                </a:solidFill>
                <a:latin typeface="Arial"/>
                <a:ea typeface="Arial"/>
              </a:rPr>
              <a:t>Nama:  Randy Pangestu </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Tanggal Lahir: 2 November 1991</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Email: </a:t>
            </a:r>
            <a:r>
              <a:rPr b="0" lang="en-GB" sz="1600" spc="-1" strike="noStrike" u="sng">
                <a:solidFill>
                  <a:srgbClr val="0563c1"/>
                </a:solidFill>
                <a:uFillTx/>
                <a:latin typeface="Arial"/>
                <a:ea typeface="Arial"/>
                <a:hlinkClick r:id="rId2"/>
              </a:rPr>
              <a:t>randypangestuk@gmail.com</a:t>
            </a:r>
            <a:r>
              <a:rPr b="0" lang="en-GB" sz="1600" spc="-1" strike="noStrike">
                <a:solidFill>
                  <a:srgbClr val="000000"/>
                </a:solidFill>
                <a:latin typeface="Arial"/>
                <a:ea typeface="Arial"/>
              </a:rPr>
              <a:t> </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No Telepon: 081381251691</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Alamat: Grand Antapani Town House, Bandung </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Media Sosial: Twitter @randypangestuk</a:t>
            </a:r>
            <a:endParaRPr b="0" lang="en-US" sz="1600" spc="-1" strike="noStrike">
              <a:latin typeface="Arial"/>
            </a:endParaRPr>
          </a:p>
        </p:txBody>
      </p:sp>
      <p:sp>
        <p:nvSpPr>
          <p:cNvPr id="171" name="CustomShape 5"/>
          <p:cNvSpPr/>
          <p:nvPr/>
        </p:nvSpPr>
        <p:spPr>
          <a:xfrm>
            <a:off x="8049600" y="1568520"/>
            <a:ext cx="3817800" cy="1643400"/>
          </a:xfrm>
          <a:prstGeom prst="rect">
            <a:avLst/>
          </a:prstGeom>
          <a:noFill/>
          <a:ln>
            <a:noFill/>
          </a:ln>
        </p:spPr>
        <p:style>
          <a:lnRef idx="0"/>
          <a:fillRef idx="0"/>
          <a:effectRef idx="0"/>
          <a:fontRef idx="minor"/>
        </p:style>
        <p:txBody>
          <a:bodyPr tIns="91440" bIns="91440">
            <a:spAutoFit/>
          </a:bodyPr>
          <a:p>
            <a:pPr algn="just">
              <a:lnSpc>
                <a:spcPct val="100000"/>
              </a:lnSpc>
              <a:tabLst>
                <a:tab algn="l" pos="0"/>
              </a:tabLst>
            </a:pPr>
            <a:r>
              <a:rPr b="0" lang="en-GB" sz="1600" spc="-1" strike="noStrike">
                <a:solidFill>
                  <a:srgbClr val="000000"/>
                </a:solidFill>
                <a:latin typeface="Arial"/>
                <a:ea typeface="Arial"/>
              </a:rPr>
              <a:t>Nama: Fajar Luhung Parasdyo</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Tanggal Lahir: 30 Agustus 1997</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Email: </a:t>
            </a:r>
            <a:r>
              <a:rPr b="0" lang="en-GB" sz="1600" spc="-1" strike="noStrike" u="sng">
                <a:solidFill>
                  <a:srgbClr val="0563c1"/>
                </a:solidFill>
                <a:uFillTx/>
                <a:latin typeface="Arial"/>
                <a:ea typeface="Arial"/>
                <a:hlinkClick r:id="rId3"/>
              </a:rPr>
              <a:t>fajarluhung@gmail.com</a:t>
            </a:r>
            <a:r>
              <a:rPr b="0" lang="en-GB" sz="1600" spc="-1" strike="noStrike">
                <a:solidFill>
                  <a:srgbClr val="000000"/>
                </a:solidFill>
                <a:latin typeface="Arial"/>
                <a:ea typeface="Arial"/>
              </a:rPr>
              <a:t> </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No Telepon: 089679025118</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Alamat: Wirun, Kutoarjo, Purworejo</a:t>
            </a:r>
            <a:endParaRPr b="0" lang="en-US" sz="1600" spc="-1" strike="noStrike">
              <a:latin typeface="Arial"/>
            </a:endParaRPr>
          </a:p>
          <a:p>
            <a:pPr algn="just">
              <a:lnSpc>
                <a:spcPct val="100000"/>
              </a:lnSpc>
              <a:tabLst>
                <a:tab algn="l" pos="0"/>
              </a:tabLst>
            </a:pPr>
            <a:r>
              <a:rPr b="0" lang="en-GB" sz="1600" spc="-1" strike="noStrike">
                <a:solidFill>
                  <a:srgbClr val="000000"/>
                </a:solidFill>
                <a:latin typeface="Arial"/>
                <a:ea typeface="Arial"/>
              </a:rPr>
              <a:t>Media Sosial: Twitter @fajar_luhung</a:t>
            </a:r>
            <a:endParaRPr b="0" lang="en-US" sz="1600" spc="-1" strike="noStrike">
              <a:latin typeface="Arial"/>
            </a:endParaRPr>
          </a:p>
        </p:txBody>
      </p:sp>
      <p:sp>
        <p:nvSpPr>
          <p:cNvPr id="172" name="CustomShape 6"/>
          <p:cNvSpPr/>
          <p:nvPr/>
        </p:nvSpPr>
        <p:spPr>
          <a:xfrm>
            <a:off x="1008720" y="4036320"/>
            <a:ext cx="1906920" cy="1908360"/>
          </a:xfrm>
          <a:prstGeom prst="ellipse">
            <a:avLst/>
          </a:prstGeom>
          <a:blipFill rotWithShape="0">
            <a:blip r:embed="rId4"/>
            <a:stretch>
              <a:fillRect l="0" t="0" r="0" b="886666"/>
            </a:stretch>
          </a:blipFill>
          <a:ln w="9360">
            <a:solidFill>
              <a:schemeClr val="dk1"/>
            </a:solidFill>
            <a:round/>
          </a:ln>
        </p:spPr>
        <p:style>
          <a:lnRef idx="0"/>
          <a:fillRef idx="0"/>
          <a:effectRef idx="0"/>
          <a:fontRef idx="minor"/>
        </p:style>
      </p:sp>
      <p:sp>
        <p:nvSpPr>
          <p:cNvPr id="173" name="CustomShape 7"/>
          <p:cNvSpPr/>
          <p:nvPr/>
        </p:nvSpPr>
        <p:spPr>
          <a:xfrm>
            <a:off x="4966560" y="3976920"/>
            <a:ext cx="1906920" cy="2027520"/>
          </a:xfrm>
          <a:prstGeom prst="ellipse">
            <a:avLst/>
          </a:prstGeom>
          <a:blipFill rotWithShape="0">
            <a:blip r:embed="rId5"/>
            <a:stretch>
              <a:fillRect l="248742" t="148135" r="216981" b="0"/>
            </a:stretch>
          </a:blipFill>
          <a:ln w="19080">
            <a:solidFill>
              <a:schemeClr val="dk2"/>
            </a:solidFill>
            <a:round/>
          </a:ln>
        </p:spPr>
        <p:style>
          <a:lnRef idx="0"/>
          <a:fillRef idx="0"/>
          <a:effectRef idx="0"/>
          <a:fontRef idx="minor"/>
        </p:style>
      </p:sp>
      <p:sp>
        <p:nvSpPr>
          <p:cNvPr id="174" name="CustomShape 8"/>
          <p:cNvSpPr/>
          <p:nvPr/>
        </p:nvSpPr>
        <p:spPr>
          <a:xfrm>
            <a:off x="8924040" y="3909240"/>
            <a:ext cx="2068920" cy="2068920"/>
          </a:xfrm>
          <a:prstGeom prst="ellipse">
            <a:avLst/>
          </a:prstGeom>
          <a:blipFill rotWithShape="0">
            <a:blip r:embed="rId6"/>
            <a:stretch>
              <a:fillRect/>
            </a:stretch>
          </a:blipFill>
          <a:ln w="9360">
            <a:solidFill>
              <a:schemeClr val="dk1"/>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CustomShape 1"/>
          <p:cNvSpPr/>
          <p:nvPr/>
        </p:nvSpPr>
        <p:spPr>
          <a:xfrm>
            <a:off x="945360" y="2739240"/>
            <a:ext cx="102819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Bagian 2: Laporan Hasil Pekerjaan</a:t>
            </a:r>
            <a:endParaRPr b="0" lang="en-US" sz="36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1"/>
          <p:cNvSpPr/>
          <p:nvPr/>
        </p:nvSpPr>
        <p:spPr>
          <a:xfrm>
            <a:off x="3890880" y="1314000"/>
            <a:ext cx="4882320" cy="399960"/>
          </a:xfrm>
          <a:prstGeom prst="rect">
            <a:avLst/>
          </a:prstGeom>
          <a:noFill/>
          <a:ln>
            <a:noFill/>
          </a:ln>
        </p:spPr>
        <p:style>
          <a:lnRef idx="0"/>
          <a:fillRef idx="0"/>
          <a:effectRef idx="0"/>
          <a:fontRef idx="minor"/>
        </p:style>
      </p:sp>
      <p:sp>
        <p:nvSpPr>
          <p:cNvPr id="177" name="CustomShape 2"/>
          <p:cNvSpPr/>
          <p:nvPr/>
        </p:nvSpPr>
        <p:spPr>
          <a:xfrm>
            <a:off x="1008720" y="576360"/>
            <a:ext cx="9155160" cy="73188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lang="en-GB" sz="3600" spc="-1" strike="noStrike">
                <a:solidFill>
                  <a:srgbClr val="000000"/>
                </a:solidFill>
                <a:latin typeface="Arial"/>
                <a:ea typeface="Arial"/>
              </a:rPr>
              <a:t>2.1. Pendahuluan</a:t>
            </a:r>
            <a:endParaRPr b="0" lang="en-US" sz="3600" spc="-1" strike="noStrike">
              <a:latin typeface="Arial"/>
            </a:endParaRPr>
          </a:p>
        </p:txBody>
      </p:sp>
      <p:sp>
        <p:nvSpPr>
          <p:cNvPr id="178" name="CustomShape 3"/>
          <p:cNvSpPr/>
          <p:nvPr/>
        </p:nvSpPr>
        <p:spPr>
          <a:xfrm>
            <a:off x="835200" y="1551240"/>
            <a:ext cx="10231560" cy="3232440"/>
          </a:xfrm>
          <a:prstGeom prst="rect">
            <a:avLst/>
          </a:prstGeom>
          <a:noFill/>
          <a:ln>
            <a:noFill/>
          </a:ln>
        </p:spPr>
        <p:style>
          <a:lnRef idx="0"/>
          <a:fillRef idx="0"/>
          <a:effectRef idx="0"/>
          <a:fontRef idx="minor"/>
        </p:style>
        <p:txBody>
          <a:bodyPr tIns="91440" bIns="91440">
            <a:spAutoFit/>
          </a:bodyPr>
          <a:p>
            <a:pPr>
              <a:lnSpc>
                <a:spcPct val="100000"/>
              </a:lnSpc>
              <a:tabLst>
                <a:tab algn="l" pos="0"/>
              </a:tabLst>
            </a:pPr>
            <a:r>
              <a:rPr b="0" i="1" lang="en-GB" sz="2000" spc="-1" strike="noStrike">
                <a:solidFill>
                  <a:srgbClr val="000000"/>
                </a:solidFill>
                <a:latin typeface="Arial"/>
                <a:ea typeface="Arial"/>
              </a:rPr>
              <a:t>Road Events Video Search</a:t>
            </a:r>
            <a:r>
              <a:rPr b="0" lang="en-GB" sz="2000" spc="-1" strike="noStrike">
                <a:solidFill>
                  <a:srgbClr val="000000"/>
                </a:solidFill>
                <a:latin typeface="Arial"/>
                <a:ea typeface="Arial"/>
              </a:rPr>
              <a:t> adalah sebuah sistem yang menggabungkan data teks dan visual untuk mendeteksi anomali pada lalu lintas kendaraan dan pejalan kaki.</a:t>
            </a:r>
            <a:endParaRPr b="0" lang="en-US" sz="2000" spc="-1" strike="noStrike">
              <a:latin typeface="Arial"/>
            </a:endParaRPr>
          </a:p>
          <a:p>
            <a:pPr>
              <a:lnSpc>
                <a:spcPct val="100000"/>
              </a:lnSpc>
              <a:tabLst>
                <a:tab algn="l" pos="0"/>
              </a:tabLst>
            </a:pP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Sistem ini menggunakan model zero-shot learning yang dilatih menggunakan data visual dan teks. Karena dilatih dengan jumlah data yang sangat banyak dan beragam, model ini dapat digunakan untuk berbagai jenis aplikasi, yakni memiliki sifat yang general. </a:t>
            </a:r>
            <a:endParaRPr b="0" lang="en-US" sz="2000" spc="-1" strike="noStrike">
              <a:latin typeface="Arial"/>
            </a:endParaRPr>
          </a:p>
          <a:p>
            <a:pPr>
              <a:lnSpc>
                <a:spcPct val="100000"/>
              </a:lnSpc>
              <a:tabLst>
                <a:tab algn="l" pos="0"/>
              </a:tabLst>
            </a:pPr>
            <a:endParaRPr b="0" lang="en-US" sz="2000" spc="-1" strike="noStrike">
              <a:latin typeface="Arial"/>
            </a:endParaRPr>
          </a:p>
          <a:p>
            <a:pPr>
              <a:lnSpc>
                <a:spcPct val="100000"/>
              </a:lnSpc>
              <a:tabLst>
                <a:tab algn="l" pos="0"/>
              </a:tabLst>
            </a:pPr>
            <a:r>
              <a:rPr b="0" lang="en-GB" sz="2000" spc="-1" strike="noStrike">
                <a:solidFill>
                  <a:srgbClr val="000000"/>
                </a:solidFill>
                <a:latin typeface="Arial"/>
                <a:ea typeface="Arial"/>
              </a:rPr>
              <a:t>Dalam projek ini, kami akan mengaplikasikan model zero-shot learning CLIP pada kasus spesifik, yaitu fenomena lalu lintas. Kami mengelompokan fenomena lalu lintas menjadi </a:t>
            </a:r>
            <a:r>
              <a:rPr b="0" i="1" lang="en-GB" sz="2000" spc="-1" strike="noStrike">
                <a:solidFill>
                  <a:srgbClr val="000000"/>
                </a:solidFill>
                <a:latin typeface="Arial"/>
                <a:ea typeface="Arial"/>
              </a:rPr>
              <a:t>crashes</a:t>
            </a:r>
            <a:r>
              <a:rPr b="0" lang="en-GB" sz="2000" spc="-1" strike="noStrike">
                <a:solidFill>
                  <a:srgbClr val="000000"/>
                </a:solidFill>
                <a:latin typeface="Arial"/>
                <a:ea typeface="Arial"/>
              </a:rPr>
              <a:t>,</a:t>
            </a:r>
            <a:r>
              <a:rPr b="0" i="1" lang="en-GB" sz="2000" spc="-1" strike="noStrike">
                <a:solidFill>
                  <a:srgbClr val="000000"/>
                </a:solidFill>
                <a:latin typeface="Arial"/>
                <a:ea typeface="Arial"/>
              </a:rPr>
              <a:t> traffic jam</a:t>
            </a:r>
            <a:r>
              <a:rPr b="0" lang="en-GB" sz="2000" spc="-1" strike="noStrike">
                <a:solidFill>
                  <a:srgbClr val="000000"/>
                </a:solidFill>
                <a:latin typeface="Arial"/>
                <a:ea typeface="Arial"/>
              </a:rPr>
              <a:t>, </a:t>
            </a:r>
            <a:r>
              <a:rPr b="0" i="1" lang="en-GB" sz="2000" spc="-1" strike="noStrike">
                <a:solidFill>
                  <a:srgbClr val="000000"/>
                </a:solidFill>
                <a:latin typeface="Arial"/>
                <a:ea typeface="Arial"/>
              </a:rPr>
              <a:t>flood</a:t>
            </a:r>
            <a:r>
              <a:rPr b="0" lang="en-GB" sz="2000" spc="-1" strike="noStrike">
                <a:solidFill>
                  <a:srgbClr val="000000"/>
                </a:solidFill>
                <a:latin typeface="Arial"/>
                <a:ea typeface="Arial"/>
              </a:rPr>
              <a:t>, dan </a:t>
            </a:r>
            <a:r>
              <a:rPr b="0" i="1" lang="en-GB" sz="2000" spc="-1" strike="noStrike">
                <a:solidFill>
                  <a:srgbClr val="000000"/>
                </a:solidFill>
                <a:latin typeface="Arial"/>
                <a:ea typeface="Arial"/>
              </a:rPr>
              <a:t>demonstration</a:t>
            </a:r>
            <a:r>
              <a:rPr b="0" lang="en-GB" sz="2000" spc="-1" strike="noStrike">
                <a:solidFill>
                  <a:srgbClr val="000000"/>
                </a:solidFill>
                <a:latin typeface="Arial"/>
                <a:ea typeface="Arial"/>
              </a:rPr>
              <a:t>. </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2021-08-09T07:09:01Z</dcterms:created>
  <dc:creator>rafli</dc:creator>
  <dc:description/>
  <dc:language>en-US</dc:language>
  <cp:lastModifiedBy/>
  <dcterms:modified xsi:type="dcterms:W3CDTF">2022-11-19T22:22:43Z</dcterms:modified>
  <cp:revision>1</cp:revision>
  <dc:subject/>
  <dc:title/>
</cp:coreProperties>
</file>